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2.xml" ContentType="application/inkml+xml"/>
  <Override PartName="/ppt/notesSlides/notesSlide5.xml" ContentType="application/vnd.openxmlformats-officedocument.presentationml.notesSlide+xml"/>
  <Override PartName="/ppt/ink/ink3.xml" ContentType="application/inkml+xml"/>
  <Override PartName="/ppt/notesSlides/notesSlide6.xml" ContentType="application/vnd.openxmlformats-officedocument.presentationml.notesSlide+xml"/>
  <Override PartName="/ppt/ink/ink4.xml" ContentType="application/inkml+xml"/>
  <Override PartName="/ppt/notesSlides/notesSlide7.xml" ContentType="application/vnd.openxmlformats-officedocument.presentationml.notesSlide+xml"/>
  <Override PartName="/ppt/ink/ink5.xml" ContentType="application/inkml+xml"/>
  <Override PartName="/ppt/notesSlides/notesSlide8.xml" ContentType="application/vnd.openxmlformats-officedocument.presentationml.notesSlide+xml"/>
  <Override PartName="/ppt/ink/ink6.xml" ContentType="application/inkml+xml"/>
  <Override PartName="/ppt/notesSlides/notesSlide9.xml" ContentType="application/vnd.openxmlformats-officedocument.presentationml.notesSlide+xml"/>
  <Override PartName="/ppt/ink/ink7.xml" ContentType="application/inkml+xml"/>
  <Override PartName="/ppt/notesSlides/notesSlide10.xml" ContentType="application/vnd.openxmlformats-officedocument.presentationml.notesSlide+xml"/>
  <Override PartName="/ppt/ink/ink8.xml" ContentType="application/inkml+xml"/>
  <Override PartName="/ppt/notesSlides/notesSlide11.xml" ContentType="application/vnd.openxmlformats-officedocument.presentationml.notesSlide+xml"/>
  <Override PartName="/ppt/ink/ink9.xml" ContentType="application/inkml+xml"/>
  <Override PartName="/ppt/notesSlides/notesSlide12.xml" ContentType="application/vnd.openxmlformats-officedocument.presentationml.notesSlide+xml"/>
  <Override PartName="/ppt/ink/ink10.xml" ContentType="application/inkml+xml"/>
  <Override PartName="/ppt/notesSlides/notesSlide13.xml" ContentType="application/vnd.openxmlformats-officedocument.presentationml.notesSlide+xml"/>
  <Override PartName="/ppt/ink/ink11.xml" ContentType="application/inkml+xml"/>
  <Override PartName="/ppt/notesSlides/notesSlide14.xml" ContentType="application/vnd.openxmlformats-officedocument.presentationml.notesSlide+xml"/>
  <Override PartName="/ppt/ink/ink12.xml" ContentType="application/inkml+xml"/>
  <Override PartName="/ppt/notesSlides/notesSlide15.xml" ContentType="application/vnd.openxmlformats-officedocument.presentationml.notesSlide+xml"/>
  <Override PartName="/ppt/ink/ink13.xml" ContentType="application/inkml+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8"/>
  </p:notesMasterIdLst>
  <p:sldIdLst>
    <p:sldId id="426" r:id="rId2"/>
    <p:sldId id="433" r:id="rId3"/>
    <p:sldId id="427" r:id="rId4"/>
    <p:sldId id="477" r:id="rId5"/>
    <p:sldId id="476" r:id="rId6"/>
    <p:sldId id="429" r:id="rId7"/>
    <p:sldId id="474" r:id="rId8"/>
    <p:sldId id="475" r:id="rId9"/>
    <p:sldId id="470" r:id="rId10"/>
    <p:sldId id="478" r:id="rId11"/>
    <p:sldId id="479" r:id="rId12"/>
    <p:sldId id="480" r:id="rId13"/>
    <p:sldId id="481" r:id="rId14"/>
    <p:sldId id="482" r:id="rId15"/>
    <p:sldId id="483" r:id="rId16"/>
    <p:sldId id="434" r:id="rId17"/>
  </p:sldIdLst>
  <p:sldSz cx="9144000" cy="5715000" type="screen16x10"/>
  <p:notesSz cx="6858000" cy="9144000"/>
  <p:embeddedFontLst>
    <p:embeddedFont>
      <p:font typeface="Calibri" panose="020F0502020204030204" pitchFamily="34" charset="0"/>
      <p:regular r:id="rId19"/>
      <p:bold r:id="rId20"/>
      <p:italic r:id="rId21"/>
      <p:boldItalic r:id="rId22"/>
    </p:embeddedFont>
    <p:embeddedFont>
      <p:font typeface="Verdana" panose="020B0604030504040204" pitchFamily="34" charset="0"/>
      <p:regular r:id="rId23"/>
      <p:bold r:id="rId24"/>
      <p:italic r:id="rId25"/>
      <p:boldItalic r:id="rId26"/>
    </p:embeddedFont>
    <p:embeddedFont>
      <p:font typeface="Orly's Font 2" panose="020B0604020202020204" charset="0"/>
      <p:regular r:id="rId27"/>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4F23"/>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48" autoAdjust="0"/>
    <p:restoredTop sz="83887" autoAdjust="0"/>
  </p:normalViewPr>
  <p:slideViewPr>
    <p:cSldViewPr snapToGrid="0">
      <p:cViewPr>
        <p:scale>
          <a:sx n="80" d="100"/>
          <a:sy n="80" d="100"/>
        </p:scale>
        <p:origin x="-72" y="-72"/>
      </p:cViewPr>
      <p:guideLst>
        <p:guide orient="horz" pos="1512"/>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7T17:27:33.299"/>
    </inkml:context>
    <inkml:brush xml:id="br0">
      <inkml:brushProperty name="width" value="0.15875" units="cm"/>
      <inkml:brushProperty name="height" value="0.15875" units="cm"/>
      <inkml:brushProperty name="fitToCurve" value="1"/>
    </inkml:brush>
  </inkml:definitions>
  <inkml:trace contextRef="#ctx0" brushRef="#br0">10 0 16,'0'0'15,"0"0"8,0 0-9,0 0 0,0 0-2,0 0 0,0 0 0,0 0-4,0 0-2,0 0 1,0 0 4,0 0-2,0 0 3,0 0 0,0 0 0,0 0 0,0 0-4,0 0-2,0 0 0,0 0-2,0 0 3,0 0-3,0 0 2,0 0 2,0 0 0,0 0 0,0 3 3,0 1 0,0 1-1,0 1-3,0-1-1,0 0 0,0-1 1,0 0-4,0 0-1,0 1 0,0-1 2,0 1-1,0 3-2,0-1-1,0 0 2,0 1-1,0-2-1,0 4 1,0 0-2,0-1 2,0 0 3,0 0-2,0-1 2,0-3-4,0 1 0,0-1 1,0 1 0,0-1 1,0 1 3,0-3-4,0 1 0,0 0-1,0 0 1,0-1 1,0 0 1,0 3-2,0-5 0,0 3 0,0 2-1,0-3 1,0 2 0,0 2 2,0-4-2,-3 1-1,3-3 1,0 1 0,0-2 0,0 0-1,0 2 1,-5-2-1,5 0 2,0 0-2,0 0 0,0 0 1,0 0-1,0 0 0,0 0 0,0 0-1,0 0-1,0 0 2,0 0 0,0 0 2,0 0-2,0 0 0,0 0 0,0 0 0,0 0 0,0 0-2,0 0 2,0 0 0,0 0 0,0 0 2,0 0-4,0 0 2,0 0-1,0 0 0,0 0-2,0 0-4,0 0-7,0 0-10,0 0-20,0 0-26,0-4-61</inkml:trace>
  <inkml:trace contextRef="#ctx0" brushRef="#br0" timeOffset="1">35-26 28,'0'0'30,"0"0"-2,0 0 7,-3 0 13,3 0-12,0 0-6,-6 0-1,6 0-3,-3 0 10,-4 0-7,1-2-3,-2 2-11,8 0-9,-7 0 4,1-2 7,-1 2-3,-6-2-8,-3 1 1,5-1-3,-2 0 10,0 2-2,6-2-6,-6 2-2,1 0-4,-6 0 0,4 0 1,1 0-2,-3 0 1,-5 0 0,5 0 0,0 4 0,-9 1 0,9 3-1,0-1 1,0 0 0,-2 1-2,2 1 0,5 0 2,2 0 0,-3-1 0,4-1-2,5 0 2,-4-2-1,0 3 1,4 1-2,-1 0-1,-5 0 1,9 4 0,0-1 2,0-1 0,0-2 0,0 0 0,0 2 1,0-3 2,0 4-3,0-1 0,0-2 0,0 0-2,0-2 2,0 1-3,0-5 0,0 0 3,0 1 2,0-1-2,0-2 0,4-1 0,1 2 1,2 0-2,0-2 1,3 2-1,3-2 3,-2 1 0,9 1 1,2-2-1,-2 0 0,0 0 0,1 0-2,-1 0 1,-4 0 0,-3 0-1,-3 0-1,8 0 3,-9 0-1,2 0 1,-2 0-2,-6 0 1,4 0-1,-1 0 0,-2 0 0,9 0 0,-6 0 0,6 0 1,-6 0-1,-3 0 0,5 0 2,-9 0-2,0 0-1,3 0 1,-3 0-1,0 0 1,0 0-1,4 0 2,-4 0-1,6 0 0,-2 0-1,0 0 2,-4 0-1,7 0 1,2 0-2,-6 0 3,1 0-3,1 0 0,-5 0 2,0 0-1,0 0 0,0 0 1,0 0-1,0 0 0,0 0 0,0 0 1,0 0-2,0 0 2,0 0 0,0 0-1,0 0 0,0 0 0,0 0 1,0 0-2,0 0 1,0 0 0,0 0-2,0 0-5,0 0-8,0 0-23,0 0-24,0 0-28,0-2-2,0 1-46</inkml:trace>
  <inkml:trace contextRef="#ctx0" brushRef="#br0" timeOffset="2">-50 85 14,'0'0'33,"0"0"-11,0 0 1,0 0-4,0 0 3,0 0 4,0 0 1,0 0 4,0 0-7,0 0 4,0 0 2,0 0 1,0 0-2,0 0-5,0 0-3,0 0-3,0 0-4,0 0-3,0 0-1,-8 0-1,2 0 1,-5 2-5,-1-2 0,-1 4-1,2-3 1,-6 2 1,1 0-3,-4 1 1,0 2-3,3 0 0,4-1 0,-3-1 0,0 0-1,12-2 0,-6-1 1,6-1-1,4 0 0,0 0 1,0 0 0,0 0-1,0 0 0,-3 3 1,-1-3-1,0 0 1,-1 1-1,1-1 0,4 0 1,0 0-1,0 0 0,0 0 3,0 0-7,0 0 4,0 0 0,0 0-1,0 0 1,0 0-1,0 0 1,0 0-1,0 0-1,0 0 2,0 0 0,0 0-1,0 0-1,0 0 1,0 0-2,-3 0 0,-1 0-3,-5 0-10,2 0-7,-2 0-22,4 0-28,2 0-77</inkml:trace>
</inkml:ink>
</file>

<file path=ppt/ink/ink10.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7T17:11:29.860"/>
    </inkml:context>
    <inkml:brush xml:id="br0">
      <inkml:brushProperty name="width" value="0.15875" units="cm"/>
      <inkml:brushProperty name="height" value="0.15875" units="cm"/>
      <inkml:brushProperty name="fitToCurve" value="1"/>
    </inkml:brush>
  </inkml:definitions>
  <inkml:trace contextRef="#ctx0" brushRef="#br0">31 3 16,'0'0'15,"0"0"8,0 0-9,0 0 0,0 0-2,0 0 0,0 0 0,0 0-4,0 0-2,0 0 1,0 0 4,0 0-2,0 0 3,0 0 0,0 0 0,0 0 0,0 0-4,0 0-2,0 0 0,0 0-2,0 0 3,0 0-3,0 0 2,0 0 2,0 0 0,0 0 0,0 3 3,0 1 0,0 2-1,0 0-3,0 0-1,0-1 0,0-1 1,0 1-4,0-1-1,0 1 0,0-1 2,0 2-1,0 2-2,0 0-1,0-1 2,0 2-1,0-3-1,0 5 1,0 0-2,0-1 2,0-1 3,0 1-2,0-2 2,0-2-4,0 0 0,0 0 1,0 0 0,0-1 1,0 2 3,0-4-4,0 1 0,0 1-1,0-1 1,0-1 1,0 0 1,0 4-2,0-6 0,0 3 0,0 3-1,0-4 1,0 2 0,0 3 2,0-5-2,-3 1-1,3-3 1,0 1 0,0-2 0,0 0-1,0 2 1,-5-2-1,5 0 2,0 0-2,0 0 0,0 0 1,0 0-1,0 0 0,0 0 0,0 0-1,0 0-1,0 0 2,0 0 0,0 0 2,0 0-2,0 0 0,0 0 0,0 0 0,0 0 0,0 0-2,0 0 2,0 0 0,0 0 0,0 0 2,0 0-4,0 0 2,0 0-1,0 0 0,0 0-2,0 0-4,0 0-7,0 0-10,0 0-20,0 0-26,0-4-61</inkml:trace>
  <inkml:trace contextRef="#ctx0" brushRef="#br0" timeOffset="1">57-25 28,'0'0'30,"0"0"-2,0 0 7,-3 0 13,3 0-12,0 0-6,-6 0-1,6 0-3,-3 0 10,-5 0-7,2-2-3,-2 2-11,8 0-9,-8 0 4,2-2 7,-1 2-3,-7-2-8,-3 1 1,6-2-3,-3 1 10,0 2-2,7-2-6,-6 2-2,0 0-4,-6 0 0,4 0 1,2 0-2,-4 0 1,-5 0 0,5 0 0,0 4 0,-9 2 0,9 2-1,1 0 1,-1-1 0,-2 2-2,2 1 0,6-1 2,1 1 0,-2-2 0,3 0-2,6-1 2,-4-1-1,-1 2 1,5 2-2,-1 0-1,-5-1 1,9 5 0,0-1 2,0-1 0,0-2 0,0-1 0,0 3 1,0-3 2,0 3-3,0 0 0,0-2 0,0 0-2,0-3 2,0 2-3,0-6 0,0 0 3,0 1 2,0 0-2,0-3 0,4-1 0,1 2 1,2 0-2,1-2 1,2 2-1,4-2 3,-3 1 0,10 1 1,2-2-1,-2 0 0,0 0 0,1 0-2,-1 0 1,-4 0 0,-3 0-1,-4 0-1,9 0 3,-9 0-1,1 0 1,-1 0-2,-7 0 1,4 0-1,-1 0 0,-1 0 0,8 0 0,-5 0 0,5 0 1,-6 0-1,-2 0 0,4 0 2,-9 0-2,0 0-1,3 0 1,-3 0-1,0 0 1,0 0-1,4 0 2,-4 0-1,7 0 0,-3 0-1,0 0 2,-4 0-1,7 0 1,3 0-2,-7 0 3,1 0-3,2 0 0,-6 0 2,0 0-1,0 0 0,0 0 1,0 0-1,0 0 0,0 0 0,0 0 1,0 0-2,0 0 2,0 0 0,0 0-1,0 0 0,0 0 0,0 0 1,0 0-2,0 0 1,0 0 0,0 0-2,0 0-5,0 0-8,0 0-23,0 0-24,0 0-28,0-2-2,0 1-46</inkml:trace>
  <inkml:trace contextRef="#ctx0" brushRef="#br0" timeOffset="2">-32 94 14,'0'0'33,"0"0"-11,0 0 1,0 0-4,0 0 3,0 0 4,0 0 1,0 0 4,0 0-7,0 0 4,0 0 2,0 0 1,0 0-2,0 0-5,0 0-3,0 0-3,0 0-4,0 0-3,0 0-1,-8 0-1,1 0 1,-4 2-5,-2-2 0,0 5-1,1-4 1,-6 2 1,2 0-3,-5 1 1,0 3-3,3-1 0,4 0 0,-3-2 0,1 0-1,11-2 0,-5-1 1,6-1-1,4 0 0,0 0 1,0 0 0,0 0-1,0 0 0,-3 4 1,-2-4-1,1 0 1,-1 1-1,1-1 0,4 0 1,0 0-1,0 0 0,0 0 3,0 0-7,0 0 4,0 0 0,0 0-1,0 0 1,0 0-1,0 0 1,0 0-1,0 0-1,0 0 2,0 0 0,0 0-1,0 0-1,0 0 1,0 0-2,-3 0 0,-2 0-3,-4 0-10,2 0-7,-3 0-22,5 0-28,2 0-77</inkml:trace>
</inkml:ink>
</file>

<file path=ppt/ink/ink1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8T14:45:34.625"/>
    </inkml:context>
    <inkml:brush xml:id="br0">
      <inkml:brushProperty name="width" value="0.15875" units="cm"/>
      <inkml:brushProperty name="height" value="0.15875" units="cm"/>
      <inkml:brushProperty name="fitToCurve" value="1"/>
    </inkml:brush>
  </inkml:definitions>
  <inkml:trace contextRef="#ctx0" brushRef="#br0">-112-11 16,'0'0'15,"0"0"8,0 0-9,0 0 0,0 0-2,0 0 0,0 0 0,0 0-4,0 0-2,0 0 1,0 0 4,0 0-2,0 0 3,0 0 0,0 0 0,0 0 0,0 0-4,0 0-2,0 0 0,0 0-2,0 0 3,0 0-3,0 0 2,0 0 2,0 0 0,0 0 0,0 2 3,0 1 0,0 1-1,0 0-3,0 0-1,0-1 0,0 0 1,0 0-4,0 0-1,0 1 0,0-1 2,0 0-1,0 3-2,0-1-1,0 1 2,0-1-1,0 0-1,0 2 1,0 0-2,0 0 2,0 0 3,0-1-2,0 0 2,0-2-4,0 0 0,0 0 1,0 0 0,0 0 1,0 0 3,0-2-4,0 1 0,0 0-1,0 0 1,0-1 1,0 0 1,0 3-2,0-4 0,0 1 0,0 3-1,0-3 1,0 2 0,0 1 2,0-3-2,-2 1-1,2-2 1,0 0 0,0-1 0,0 0-1,0 2 1,-3-2-1,3 0 2,0 0-2,0 0 0,0 0 1,0 0-1,0 0 0,0 0 0,0 0-1,0 0-1,0 0 2,0 0 0,0 0 2,0 0-2,0 0 0,0 0 0,0 0 0,0 0 0,0 0-2,0 0 2,0 0 0,0 0 0,0 0 2,0 0-4,0 0 2,0 0-1,0 0 0,0 0-2,0 0-4,0 0-7,0 0-10,0 0-20,0 0-26,0-3-61</inkml:trace>
  <inkml:trace contextRef="#ctx0" brushRef="#br0" timeOffset="1.0001">-94-30 28,'0'0'30,"0"0"-2,0 0 7,-2 0 13,2 0-12,0 0-6,-4 0-1,4 0-3,-2 0 10,-3 0-7,0-2-3,0 2-11,5 0-9,-5 0 4,0-1 7,0 1-3,-4-1-8,-2 0 1,3-1-3,-1 1 10,-1 1-2,5-2-6,-4 2-2,0 0-4,-3 0 0,2 0 1,0 0-2,-1 0 1,-4 0 0,3 0 0,1 3 0,-7 1 0,7 2-1,-1-1 1,1 0 0,-2 1-2,2 1 0,3-1 2,1 1 0,-1-1 0,2-1-2,4 0 2,-3-2-1,0 3 1,3 1-2,-1-1-1,-3 1 1,6 3 0,0-2 2,0 0 0,0-1 0,0-1 0,0 3 1,0-4 2,0 4-3,0-1 0,0-1 0,0-1-2,0-1 2,0 1-3,0-3 0,0-1 3,0 1 2,0-1-2,0-1 0,2-1 0,2 1 1,1 0-2,0-1 1,2 2-1,2-2 3,-1 1 0,7 0 1,0-1-1,0 0 0,-1 0 0,1 0-2,-1 0 1,-3 0 0,-1 0-1,-3 0-1,6 0 3,-7 0-1,2 0 1,-2 0-2,-3 0 1,2 0-1,-1 0 0,-1 0 0,6 0 0,-4 0 0,4 0 1,-4 0-1,-2 0 0,4 0 2,-7 0-2,0 0-1,2 0 1,-2 0-1,0 0 1,0 0-1,3 0 2,-3 0-1,4 0 0,-1 0-1,0 0 2,-3 0-1,5 0 1,1 0-2,-4 0 3,1 0-3,1 0 0,-4 0 2,0 0-1,0 0 0,0 0 1,0 0-1,0 0 0,0 0 0,0 0 1,0 0-2,0 0 2,0 0 0,0 0-1,0 0 0,0 0 0,0 0 1,0 0-2,0 0 1,0 0 0,0 0-2,0 0-5,0 0-8,0 0-23,0 0-24,0 0-28,0-1-2,0 0-46</inkml:trace>
  <inkml:trace contextRef="#ctx0" brushRef="#br0" timeOffset="2.0001">-154 51 14,'0'0'33,"0"0"-11,0 0 1,0 0-4,0 0 3,0 0 4,0 0 1,0 0 4,0 0-7,0 0 4,0 0 2,0 0 1,0 0-2,0 0-5,0 0-3,0 0-3,0 0-4,0 0-3,0 0-1,-6 0-1,2 0 1,-4 2-5,-1-2 0,0 2-1,1-1 1,-4 1 1,0 1-3,-2 0 1,0 1-3,2 0 0,2 0 0,-1-1 0,0 0-1,8-2 0,-4 0 1,4-1-1,3 0 0,0 0 1,0 0 0,0 0-1,0 0 0,-2 2 1,-1-2-1,0 0 1,-1 1-1,2-1 0,2 0 1,0 0-1,0 0 0,0 0 3,0 0-7,0 0 4,0 0 0,0 0-1,0 0 1,0 0-1,0 0 1,0 0-1,0 0-1,0 0 2,0 0 0,0 0-1,0 0-1,0 0 1,0 0-2,-3 0 0,1 0-3,-5 0-10,2 0-7,-1 0-22,2 0-28,2 0-77</inkml:trace>
</inkml:ink>
</file>

<file path=ppt/ink/ink1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7T17:11:29.860"/>
    </inkml:context>
    <inkml:brush xml:id="br0">
      <inkml:brushProperty name="width" value="0.15875" units="cm"/>
      <inkml:brushProperty name="height" value="0.15875" units="cm"/>
      <inkml:brushProperty name="fitToCurve" value="1"/>
    </inkml:brush>
  </inkml:definitions>
  <inkml:trace contextRef="#ctx0" brushRef="#br0">32 3 16,'0'0'15,"0"0"8,0 0-9,0 0 0,0 0-2,0 0 0,0 0 0,0 0-4,0 0-2,0 0 1,0 0 4,0 0-2,0 0 3,0 0 0,0 0 0,0 0 0,0 0-4,0 0-2,0 0 0,0 0-2,0 0 3,0 0-3,0 0 2,0 0 2,0 0 0,0 0 0,0 3 3,0 2 0,0 0-1,0 2-3,0-2-1,0 0 0,0 0 1,0-1-4,0 0-1,0 2 0,0-2 2,0 1-1,0 4-2,0-1-1,0-1 2,0 2-1,0-3-1,0 5 1,0 0-2,0-1 2,0-1 3,0 1-2,0-1 2,0-4-4,0 1 0,0 0 1,0 0 0,0 0 1,0 0 3,0-3-4,0 2 0,0-1-1,0 0 1,0 0 1,0-1 1,0 3-2,0-5 0,0 4 0,0 1-1,0-3 1,0 3 0,0 1 2,0-3-2,-4 0-1,4-3 1,0 1 0,0-2 0,0 0-1,0 2 1,-5-2-1,5 0 2,0 0-2,0 0 0,0 0 1,0 0-1,0 0 0,0 0 0,0 0-1,0 0-1,0 0 2,0 0 0,0 0 2,0 0-2,0 0 0,0 0 0,0 0 0,0 0 0,0 0-2,0 0 2,0 0 0,0 0 0,0 0 2,0 0-4,0 0 2,0 0-1,0 0 0,0 0-2,0 0-4,0 0-7,0 0-10,0 0-20,0 0-26,0-4-61</inkml:trace>
  <inkml:trace contextRef="#ctx0" brushRef="#br0" timeOffset="1">58-25 28,'0'0'30,"0"0"-2,0 0 7,-3 0 13,3 0-12,0 0-6,-7 0-1,7 0-3,-3 0 10,-4 0-7,1-2-3,-3 2-11,9 0-9,-7 0 4,1-2 7,-2 2-3,-5-2-8,-4 1 1,5-2-3,-1 1 10,-1 2-2,7-2-6,-7 2-2,1 0-4,-6 0 0,5 0 1,0 0-2,-3 0 1,-5 0 0,6 0 0,-1 4 0,-9 2 0,9 2-1,0 0 1,0 0 0,-2 0-2,3 2 0,4 0 2,3-1 0,-4 0 0,5-1-2,4-1 2,-3-2-1,0 4 1,4 1-2,-2 0-1,-4-1 1,9 5 0,0-1 2,0-1 0,0-2 0,0-1 0,0 3 1,0-3 2,0 4-3,0-1 0,0-3 0,0 1-2,0-2 2,0 0-3,0-4 0,0-1 3,0 1 2,0-1-2,0-2 0,4-1 0,1 3 1,3-1-2,-1-2 1,4 2-1,2-2 3,-1 1 0,9 1 1,2-2-1,-2 0 0,0 0 0,1 0-2,-1 0 1,-4 0 0,-4 0-1,-2 0-1,8 0 3,-10 0-1,3 0 1,-3 0-2,-6 0 1,4 0-1,0 0 0,-3 0 0,10 0 0,-7 0 0,7 0 1,-7 0-1,-3 0 0,6 0 2,-10 0-2,0 0-1,3 0 1,-3 0-1,0 0 1,0 0-1,4 0 2,-4 0-1,6 0 0,-2 0-1,1 0 2,-5 0-1,7 0 1,2 0-2,-5 0 3,0 0-3,1 0 0,-5 0 2,0 0-1,0 0 0,0 0 1,0 0-1,0 0 0,0 0 0,0 0 1,0 0-2,0 0 2,0 0 0,0 0-1,0 0 0,0 0 0,0 0 1,0 0-2,0 0 1,0 0 0,0 0-2,0 0-5,0 0-8,0 0-23,0 0-24,0 0-28,0-2-2,0 1-46</inkml:trace>
  <inkml:trace contextRef="#ctx0" brushRef="#br0" timeOffset="2">-31 95 14,'0'0'33,"0"0"-11,0 0 1,0 0-4,0 0 3,0 0 4,0 0 1,0 0 4,0 0-7,0 0 4,0 0 2,0 0 1,0 0-2,0 0-5,0 0-3,0 0-3,0 0-4,0 0-3,0 0-1,-9 0-1,3 0 1,-6 2-5,0-2 0,-2 4-1,3-3 1,-7 3 1,1-1-3,-4 1 1,0 3-3,3-1 0,5 0 0,-4-2 0,0 0-1,13-2 0,-7-1 1,7-1-1,4 0 0,0 0 1,0 0 0,0 0-1,0 0 0,-3 4 1,-1-4-1,0 0 1,-2 1-1,2-1 0,4 0 1,0 0-1,0 0 0,0 0 3,0 0-7,0 0 4,0 0 0,0 0-1,0 0 1,0 0-1,0 0 1,0 0-1,0 0-1,0 0 2,0 0 0,0 0-1,0 0-1,0 0 1,0 0-2,-3 0 0,-1 0-3,-6 0-10,3 0-7,-2 0-22,3 0-28,3 0-77</inkml:trace>
</inkml:ink>
</file>

<file path=ppt/ink/ink1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8T14:45:34.625"/>
    </inkml:context>
    <inkml:brush xml:id="br0">
      <inkml:brushProperty name="width" value="0.15875" units="cm"/>
      <inkml:brushProperty name="height" value="0.15875" units="cm"/>
      <inkml:brushProperty name="fitToCurve" value="1"/>
    </inkml:brush>
  </inkml:definitions>
  <inkml:trace contextRef="#ctx0" brushRef="#br0">-112-11 16,'0'0'15,"0"0"8,0 0-9,0 0 0,0 0-2,0 0 0,0 0 0,0 0-4,0 0-2,0 0 1,0 0 4,0 0-2,0 0 3,0 0 0,0 0 0,0 0 0,0 0-4,0 0-2,0 0 0,0 0-2,0 0 3,0 0-3,0 0 2,0 0 2,0 0 0,0 0 0,0 2 3,0 1 0,0 1-1,0 0-3,0 0-1,0-1 0,0 0 1,0 0-4,0 0-1,0 1 0,0-1 2,0 0-1,0 3-2,0-1-1,0 1 2,0-1-1,0 0-1,0 2 1,0 0-2,0 0 2,0 0 3,0-1-2,0 0 2,0-2-4,0 0 0,0 0 1,0 0 0,0 0 1,0 0 3,0-2-4,0 1 0,0 0-1,0 0 1,0-1 1,0 0 1,0 3-2,0-4 0,0 1 0,0 3-1,0-3 1,0 2 0,0 1 2,0-3-2,-2 1-1,2-2 1,0 0 0,0-1 0,0 0-1,0 2 1,-3-2-1,3 0 2,0 0-2,0 0 0,0 0 1,0 0-1,0 0 0,0 0 0,0 0-1,0 0-1,0 0 2,0 0 0,0 0 2,0 0-2,0 0 0,0 0 0,0 0 0,0 0 0,0 0-2,0 0 2,0 0 0,0 0 0,0 0 2,0 0-4,0 0 2,0 0-1,0 0 0,0 0-2,0 0-4,0 0-7,0 0-10,0 0-20,0 0-26,0-3-61</inkml:trace>
  <inkml:trace contextRef="#ctx0" brushRef="#br0" timeOffset="1.0001">-94-30 28,'0'0'30,"0"0"-2,0 0 7,-2 0 13,2 0-12,0 0-6,-4 0-1,4 0-3,-2 0 10,-3 0-7,0-2-3,0 2-11,5 0-9,-5 0 4,0-1 7,0 1-3,-4-1-8,-2 0 1,3-1-3,-1 1 10,-1 1-2,5-2-6,-4 2-2,0 0-4,-3 0 0,2 0 1,0 0-2,-1 0 1,-4 0 0,3 0 0,1 3 0,-7 1 0,7 2-1,-1-1 1,1 0 0,-2 1-2,2 1 0,3-1 2,1 1 0,-1-1 0,2-1-2,4 0 2,-3-2-1,0 3 1,3 1-2,-1-1-1,-3 1 1,6 3 0,0-2 2,0 0 0,0-1 0,0-1 0,0 3 1,0-4 2,0 4-3,0-1 0,0-1 0,0-1-2,0-1 2,0 1-3,0-3 0,0-1 3,0 1 2,0-1-2,0-1 0,2-1 0,2 1 1,1 0-2,0-1 1,2 2-1,2-2 3,-1 1 0,7 0 1,0-1-1,0 0 0,-1 0 0,1 0-2,-1 0 1,-3 0 0,-1 0-1,-3 0-1,6 0 3,-7 0-1,2 0 1,-2 0-2,-3 0 1,2 0-1,-1 0 0,-1 0 0,6 0 0,-4 0 0,4 0 1,-4 0-1,-2 0 0,4 0 2,-7 0-2,0 0-1,2 0 1,-2 0-1,0 0 1,0 0-1,3 0 2,-3 0-1,4 0 0,-1 0-1,0 0 2,-3 0-1,5 0 1,1 0-2,-4 0 3,1 0-3,1 0 0,-4 0 2,0 0-1,0 0 0,0 0 1,0 0-1,0 0 0,0 0 0,0 0 1,0 0-2,0 0 2,0 0 0,0 0-1,0 0 0,0 0 0,0 0 1,0 0-2,0 0 1,0 0 0,0 0-2,0 0-5,0 0-8,0 0-23,0 0-24,0 0-28,0-1-2,0 0-46</inkml:trace>
  <inkml:trace contextRef="#ctx0" brushRef="#br0" timeOffset="2.0001">-154 51 14,'0'0'33,"0"0"-11,0 0 1,0 0-4,0 0 3,0 0 4,0 0 1,0 0 4,0 0-7,0 0 4,0 0 2,0 0 1,0 0-2,0 0-5,0 0-3,0 0-3,0 0-4,0 0-3,0 0-1,-6 0-1,2 0 1,-4 2-5,-1-2 0,0 2-1,1-1 1,-4 1 1,0 1-3,-2 0 1,0 1-3,2 0 0,2 0 0,-1-1 0,0 0-1,8-2 0,-4 0 1,4-1-1,3 0 0,0 0 1,0 0 0,0 0-1,0 0 0,-2 2 1,-1-2-1,0 0 1,-1 1-1,2-1 0,2 0 1,0 0-1,0 0 0,0 0 3,0 0-7,0 0 4,0 0 0,0 0-1,0 0 1,0 0-1,0 0 1,0 0-1,0 0-1,0 0 2,0 0 0,0 0-1,0 0-1,0 0 1,0 0-2,-3 0 0,1 0-3,-5 0-10,2 0-7,-1 0-22,2 0-28,2 0-77</inkml:trace>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8T15:11:23.358"/>
    </inkml:context>
    <inkml:brush xml:id="br0">
      <inkml:brushProperty name="width" value="0.15875" units="cm"/>
      <inkml:brushProperty name="height" value="0.15875" units="cm"/>
      <inkml:brushProperty name="fitToCurve" value="1"/>
    </inkml:brush>
  </inkml:definitions>
  <inkml:trace contextRef="#ctx0" brushRef="#br0">19-4 16,'0'0'15,"0"0"8,0 0-9,0 0 0,0 0-2,0 0 0,0 0 0,0 0-4,0 0-2,0 0 1,0 0 4,0 0-2,0 0 3,0 0 0,0 0 0,0 0 0,0 0-4,0 0-2,0 0 0,0 0-2,0 0 3,0 0-3,0 0 2,0 0 2,0 0 0,0 0 0,0 3 3,0 0 0,0 2-1,0 0-3,0 0-1,0-1 0,0 0 1,0-1-4,0 1-1,0 1 0,0-2 2,0 2-1,0 2-2,0-1-1,0 0 2,0 2-1,0-3-1,0 4 1,0 0-2,0-1 2,0 0 3,0 0-2,0 0 2,0-4-4,0 2 0,0-2 1,0 2 0,0-2 1,0 1 3,0-2-4,0 1 0,0-1-1,0 1 1,0-1 1,0-1 1,0 4-2,0-5 0,0 2 0,0 3-1,0-4 1,0 3 0,0 1 2,0-3-2,-3 1-1,3-4 1,0 2 0,0-2 0,0 0-1,0 2 1,-5-2-1,5 0 2,0 0-2,0 0 0,0 0 1,0 0-1,0 0 0,0 0 0,0 0-1,0 0-1,0 0 2,0 0 0,0 0 2,0 0-2,0 0 0,0 0 0,0 0 0,0 0 0,0 0-2,0 0 2,0 0 0,0 0 0,0 0 2,0 0-4,0 0 2,0 0-1,0 0 0,0 0-2,0 0-4,0 0-7,0 0-10,0 0-20,0 0-26,0-4-61</inkml:trace>
  <inkml:trace contextRef="#ctx0" brushRef="#br0" timeOffset="1">44-27 28,'0'0'30,"0"0"-2,0 0 7,-3 0 13,3 0-12,0 0-6,-6 0-1,6 0-3,-3 0 10,-4 0-7,1-2-3,-2 2-11,8 0-9,-7 0 4,0-2 7,0 2-3,-6-2-8,-3 1 1,5-1-3,-3 1 10,1 1-2,6-2-6,-6 2-2,0 0-4,-5 0 0,4 0 1,0 0-2,-2 0 1,-5 0 0,4 0 0,1 3 0,-9 2 0,8 2-1,1-1 1,0 1 0,-3 0-2,3 1 0,5 0 2,1 0 0,-2 0 0,4-2-2,5 0 2,-4-1-1,0 2 1,4 1-2,-1 0-1,-6 0 1,10 4 0,0-1 2,0-1 0,0-2 0,0 0 0,0 2 1,0-3 2,0 4-3,0-1 0,0-2 0,0 0-2,0-2 2,0 1-3,0-4 0,0 0 3,0 0 2,0 0-2,0-2 0,4-1 0,2 2 1,1 0-2,0-2 1,3 2-1,3-2 3,-1 0 0,8 2 1,2-2-1,-1 0 0,-1 0 0,2 0-2,-2 0 1,-4 0 0,-2 0-1,-4 0-1,8 0 3,-9 0-1,3 0 1,-3 0-2,-6 0 1,4 0-1,-1 0 0,-2 0 0,9 0 0,-5 0 0,5 0 1,-6 0-1,-3 0 0,5 0 2,-9 0-2,0 0-1,3 0 1,-3 0-1,0 0 1,0 0-1,4 0 2,-4 0-1,7 0 0,-3 0-1,0 0 2,-4 0-1,7 0 1,2 0-2,-6 0 3,1 0-3,1 0 0,-5 0 2,0 0-1,0 0 0,0 0 1,0 0-1,0 0 0,0 0 0,0 0 1,0 0-2,0 0 2,0 0 0,0 0-1,0 0 0,0 0 0,0 0 1,0 0-2,0 0 1,0 0 0,0 0-2,0 0-5,0 0-8,0 0-23,0 0-24,0 0-28,0-2-2,0 2-46</inkml:trace>
  <inkml:trace contextRef="#ctx0" brushRef="#br0" timeOffset="2">-42 73 14,'0'0'33,"0"0"-11,0 0 1,0 0-4,0 0 3,0 0 4,0 0 1,0 0 4,0 0-7,0 0 4,0 0 2,0 0 1,0 0-2,0 0-5,0 0-3,0 0-3,0 0-4,0 0-3,0 0-1,-8 0-1,1 0 1,-4 1-5,-1-1 0,-1 4-1,1-3 1,-5 2 1,1-1-3,-5 2 1,1 1-3,3 1 0,3-2 0,-2 0 0,0-1-1,12-1 0,-7-1 1,7-1-1,4 0 0,0 0 1,0 0 0,0 0-1,0 0 0,-3 3 1,-1-3-1,0 0 1,-1 1-1,1-1 0,4 0 1,0 0-1,0 0 0,0 0 3,0 0-7,0 0 4,0 0 0,0 0-1,0 0 1,0 0-1,0 0 1,0 0-1,0 0-1,0 0 2,0 0 0,0 0-1,0 0-1,0 0 1,0 0-2,-3 0 0,-1 0-3,-5 0-10,1 0-7,-1 0-22,4 0-28,2 0-77</inkml:trace>
</inkml:ink>
</file>

<file path=ppt/ink/ink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7T17:11:29.860"/>
    </inkml:context>
    <inkml:brush xml:id="br0">
      <inkml:brushProperty name="width" value="0.15875" units="cm"/>
      <inkml:brushProperty name="height" value="0.15875" units="cm"/>
      <inkml:brushProperty name="fitToCurve" value="1"/>
    </inkml:brush>
  </inkml:definitions>
  <inkml:trace contextRef="#ctx0" brushRef="#br0">10 0 16,'0'0'15,"0"0"8,0 0-9,0 0 0,0 0-2,0 0 0,0 0 0,0 0-4,0 0-2,0 0 1,0 0 4,0 0-2,0 0 3,0 0 0,0 0 0,0 0 0,0 0-4,0 0-2,0 0 0,0 0-2,0 0 3,0 0-3,0 0 2,0 0 2,0 0 0,0 0 0,0 3 3,0 1 0,0 1-1,0 1-3,0-1-1,0 0 0,0-1 1,0 0-4,0 0-1,0 1 0,0-1 2,0 1-1,0 3-2,0-1-1,0 0 2,0 1-1,0-2-1,0 4 1,0 0-2,0-1 2,0 0 3,0 0-2,0-1 2,0-3-4,0 1 0,0-1 1,0 1 0,0-1 1,0 1 3,0-3-4,0 1 0,0 0-1,0 0 1,0-1 1,0 0 1,0 3-2,0-5 0,0 3 0,0 2-1,0-3 1,0 2 0,0 2 2,0-4-2,-3 1-1,3-3 1,0 1 0,0-2 0,0 0-1,0 2 1,-5-2-1,5 0 2,0 0-2,0 0 0,0 0 1,0 0-1,0 0 0,0 0 0,0 0-1,0 0-1,0 0 2,0 0 0,0 0 2,0 0-2,0 0 0,0 0 0,0 0 0,0 0 0,0 0-2,0 0 2,0 0 0,0 0 0,0 0 2,0 0-4,0 0 2,0 0-1,0 0 0,0 0-2,0 0-4,0 0-7,0 0-10,0 0-20,0 0-26,0-4-61</inkml:trace>
  <inkml:trace contextRef="#ctx0" brushRef="#br0" timeOffset="1">35-26 28,'0'0'30,"0"0"-2,0 0 7,-3 0 13,3 0-12,0 0-6,-6 0-1,6 0-3,-3 0 10,-4 0-7,1-2-3,-2 2-11,8 0-9,-7 0 4,1-2 7,-1 2-3,-6-2-8,-3 1 1,5-1-3,-2 0 10,0 2-2,6-2-6,-6 2-2,1 0-4,-6 0 0,4 0 1,1 0-2,-3 0 1,-5 0 0,5 0 0,0 4 0,-9 1 0,9 3-1,0-1 1,0 0 0,-2 1-2,2 1 0,5 0 2,2 0 0,-3-1 0,4-1-2,5 0 2,-4-2-1,0 3 1,4 1-2,-1 0-1,-5 0 1,9 4 0,0-1 2,0-1 0,0-2 0,0 0 0,0 2 1,0-3 2,0 4-3,0-1 0,0-2 0,0 0-2,0-2 2,0 1-3,0-5 0,0 0 3,0 1 2,0-1-2,0-2 0,4-1 0,1 2 1,2 0-2,0-2 1,3 2-1,3-2 3,-2 1 0,9 1 1,2-2-1,-2 0 0,0 0 0,1 0-2,-1 0 1,-4 0 0,-3 0-1,-3 0-1,8 0 3,-9 0-1,2 0 1,-2 0-2,-6 0 1,4 0-1,-1 0 0,-2 0 0,9 0 0,-6 0 0,6 0 1,-6 0-1,-3 0 0,5 0 2,-9 0-2,0 0-1,3 0 1,-3 0-1,0 0 1,0 0-1,4 0 2,-4 0-1,6 0 0,-2 0-1,0 0 2,-4 0-1,7 0 1,2 0-2,-6 0 3,1 0-3,1 0 0,-5 0 2,0 0-1,0 0 0,0 0 1,0 0-1,0 0 0,0 0 0,0 0 1,0 0-2,0 0 2,0 0 0,0 0-1,0 0 0,0 0 0,0 0 1,0 0-2,0 0 1,0 0 0,0 0-2,0 0-5,0 0-8,0 0-23,0 0-24,0 0-28,0-2-2,0 1-46</inkml:trace>
  <inkml:trace contextRef="#ctx0" brushRef="#br0" timeOffset="2">-50 85 14,'0'0'33,"0"0"-11,0 0 1,0 0-4,0 0 3,0 0 4,0 0 1,0 0 4,0 0-7,0 0 4,0 0 2,0 0 1,0 0-2,0 0-5,0 0-3,0 0-3,0 0-4,0 0-3,0 0-1,-8 0-1,2 0 1,-5 2-5,-1-2 0,-1 4-1,2-3 1,-6 2 1,1 0-3,-4 1 1,0 2-3,3 0 0,4-1 0,-3-1 0,0 0-1,12-2 0,-6-1 1,6-1-1,4 0 0,0 0 1,0 0 0,0 0-1,0 0 0,-3 3 1,-1-3-1,0 0 1,-1 1-1,1-1 0,4 0 1,0 0-1,0 0 0,0 0 3,0 0-7,0 0 4,0 0 0,0 0-1,0 0 1,0 0-1,0 0 1,0 0-1,0 0-1,0 0 2,0 0 0,0 0-1,0 0-1,0 0 1,0 0-2,-3 0 0,-1 0-3,-5 0-10,2 0-7,-2 0-22,4 0-28,2 0-77</inkml:trace>
</inkml:ink>
</file>

<file path=ppt/ink/ink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7T17:11:29.860"/>
    </inkml:context>
    <inkml:brush xml:id="br0">
      <inkml:brushProperty name="width" value="0.15875" units="cm"/>
      <inkml:brushProperty name="height" value="0.15875" units="cm"/>
      <inkml:brushProperty name="fitToCurve" value="1"/>
    </inkml:brush>
  </inkml:definitions>
  <inkml:trace contextRef="#ctx0" brushRef="#br0">32 3 16,'0'0'15,"0"0"8,0 0-9,0 0 0,0 0-2,0 0 0,0 0 0,0 0-4,0 0-2,0 0 1,0 0 4,0 0-2,0 0 3,0 0 0,0 0 0,0 0 0,0 0-4,0 0-2,0 0 0,0 0-2,0 0 3,0 0-3,0 0 2,0 0 2,0 0 0,0 0 0,0 3 3,0 2 0,0 0-1,0 2-3,0-2-1,0 0 0,0 0 1,0-1-4,0 0-1,0 2 0,0-2 2,0 1-1,0 4-2,0-1-1,0-1 2,0 2-1,0-3-1,0 5 1,0 0-2,0-1 2,0-1 3,0 1-2,0-1 2,0-4-4,0 1 0,0 0 1,0 0 0,0 0 1,0 0 3,0-3-4,0 2 0,0-1-1,0 0 1,0 0 1,0-1 1,0 3-2,0-5 0,0 4 0,0 1-1,0-3 1,0 3 0,0 1 2,0-3-2,-4 0-1,4-3 1,0 1 0,0-2 0,0 0-1,0 2 1,-5-2-1,5 0 2,0 0-2,0 0 0,0 0 1,0 0-1,0 0 0,0 0 0,0 0-1,0 0-1,0 0 2,0 0 0,0 0 2,0 0-2,0 0 0,0 0 0,0 0 0,0 0 0,0 0-2,0 0 2,0 0 0,0 0 0,0 0 2,0 0-4,0 0 2,0 0-1,0 0 0,0 0-2,0 0-4,0 0-7,0 0-10,0 0-20,0 0-26,0-4-61</inkml:trace>
  <inkml:trace contextRef="#ctx0" brushRef="#br0" timeOffset="1">58-25 28,'0'0'30,"0"0"-2,0 0 7,-3 0 13,3 0-12,0 0-6,-7 0-1,7 0-3,-3 0 10,-4 0-7,1-2-3,-3 2-11,9 0-9,-7 0 4,1-2 7,-2 2-3,-5-2-8,-4 1 1,5-2-3,-1 1 10,-1 2-2,7-2-6,-7 2-2,1 0-4,-6 0 0,5 0 1,0 0-2,-3 0 1,-5 0 0,6 0 0,-1 4 0,-9 2 0,9 2-1,0 0 1,0 0 0,-2 0-2,3 2 0,4 0 2,3-1 0,-4 0 0,5-1-2,4-1 2,-3-2-1,0 4 1,4 1-2,-2 0-1,-4-1 1,9 5 0,0-1 2,0-1 0,0-2 0,0-1 0,0 3 1,0-3 2,0 4-3,0-1 0,0-3 0,0 1-2,0-2 2,0 0-3,0-4 0,0-1 3,0 1 2,0-1-2,0-2 0,4-1 0,1 3 1,3-1-2,-1-2 1,4 2-1,2-2 3,-1 1 0,9 1 1,2-2-1,-2 0 0,0 0 0,1 0-2,-1 0 1,-4 0 0,-4 0-1,-2 0-1,8 0 3,-10 0-1,3 0 1,-3 0-2,-6 0 1,4 0-1,0 0 0,-3 0 0,10 0 0,-7 0 0,7 0 1,-7 0-1,-3 0 0,6 0 2,-10 0-2,0 0-1,3 0 1,-3 0-1,0 0 1,0 0-1,4 0 2,-4 0-1,6 0 0,-2 0-1,1 0 2,-5 0-1,7 0 1,2 0-2,-5 0 3,0 0-3,1 0 0,-5 0 2,0 0-1,0 0 0,0 0 1,0 0-1,0 0 0,0 0 0,0 0 1,0 0-2,0 0 2,0 0 0,0 0-1,0 0 0,0 0 0,0 0 1,0 0-2,0 0 1,0 0 0,0 0-2,0 0-5,0 0-8,0 0-23,0 0-24,0 0-28,0-2-2,0 1-46</inkml:trace>
  <inkml:trace contextRef="#ctx0" brushRef="#br0" timeOffset="2">-31 95 14,'0'0'33,"0"0"-11,0 0 1,0 0-4,0 0 3,0 0 4,0 0 1,0 0 4,0 0-7,0 0 4,0 0 2,0 0 1,0 0-2,0 0-5,0 0-3,0 0-3,0 0-4,0 0-3,0 0-1,-9 0-1,3 0 1,-6 2-5,0-2 0,-2 4-1,3-3 1,-7 3 1,1-1-3,-4 1 1,0 3-3,3-1 0,5 0 0,-4-2 0,0 0-1,13-2 0,-7-1 1,7-1-1,4 0 0,0 0 1,0 0 0,0 0-1,0 0 0,-3 4 1,-1-4-1,0 0 1,-2 1-1,2-1 0,4 0 1,0 0-1,0 0 0,0 0 3,0 0-7,0 0 4,0 0 0,0 0-1,0 0 1,0 0-1,0 0 1,0 0-1,0 0-1,0 0 2,0 0 0,0 0-1,0 0-1,0 0 1,0 0-2,-3 0 0,-1 0-3,-6 0-10,3 0-7,-2 0-22,3 0-28,3 0-77</inkml:trace>
</inkml:ink>
</file>

<file path=ppt/ink/ink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7T17:11:29.860"/>
    </inkml:context>
    <inkml:brush xml:id="br0">
      <inkml:brushProperty name="width" value="0.15875" units="cm"/>
      <inkml:brushProperty name="height" value="0.15875" units="cm"/>
      <inkml:brushProperty name="fitToCurve" value="1"/>
    </inkml:brush>
  </inkml:definitions>
  <inkml:trace contextRef="#ctx0" brushRef="#br0">31 3 16,'0'0'15,"0"0"8,0 0-9,0 0 0,0 0-2,0 0 0,0 0 0,0 0-4,0 0-2,0 0 1,0 0 4,0 0-2,0 0 3,0 0 0,0 0 0,0 0 0,0 0-4,0 0-2,0 0 0,0 0-2,0 0 3,0 0-3,0 0 2,0 0 2,0 0 0,0 0 0,0 3 3,0 1 0,0 2-1,0 0-3,0 0-1,0-1 0,0-1 1,0 1-4,0-1-1,0 1 0,0-1 2,0 2-1,0 2-2,0 0-1,0-1 2,0 2-1,0-3-1,0 5 1,0 0-2,0-1 2,0-1 3,0 1-2,0-2 2,0-2-4,0 0 0,0 0 1,0 0 0,0-1 1,0 2 3,0-4-4,0 1 0,0 1-1,0-1 1,0-1 1,0 0 1,0 4-2,0-6 0,0 3 0,0 3-1,0-4 1,0 2 0,0 3 2,0-5-2,-3 1-1,3-3 1,0 1 0,0-2 0,0 0-1,0 2 1,-5-2-1,5 0 2,0 0-2,0 0 0,0 0 1,0 0-1,0 0 0,0 0 0,0 0-1,0 0-1,0 0 2,0 0 0,0 0 2,0 0-2,0 0 0,0 0 0,0 0 0,0 0 0,0 0-2,0 0 2,0 0 0,0 0 0,0 0 2,0 0-4,0 0 2,0 0-1,0 0 0,0 0-2,0 0-4,0 0-7,0 0-10,0 0-20,0 0-26,0-4-61</inkml:trace>
  <inkml:trace contextRef="#ctx0" brushRef="#br0" timeOffset="1">57-25 28,'0'0'30,"0"0"-2,0 0 7,-3 0 13,3 0-12,0 0-6,-6 0-1,6 0-3,-3 0 10,-5 0-7,2-2-3,-2 2-11,8 0-9,-8 0 4,2-2 7,-1 2-3,-7-2-8,-3 1 1,6-2-3,-3 1 10,0 2-2,7-2-6,-6 2-2,0 0-4,-6 0 0,4 0 1,2 0-2,-4 0 1,-5 0 0,5 0 0,0 4 0,-9 2 0,9 2-1,1 0 1,-1-1 0,-2 2-2,2 1 0,6-1 2,1 1 0,-2-2 0,3 0-2,6-1 2,-4-1-1,-1 2 1,5 2-2,-1 0-1,-5-1 1,9 5 0,0-1 2,0-1 0,0-2 0,0-1 0,0 3 1,0-3 2,0 3-3,0 0 0,0-2 0,0 0-2,0-3 2,0 2-3,0-6 0,0 0 3,0 1 2,0 0-2,0-3 0,4-1 0,1 2 1,2 0-2,1-2 1,2 2-1,4-2 3,-3 1 0,10 1 1,2-2-1,-2 0 0,0 0 0,1 0-2,-1 0 1,-4 0 0,-3 0-1,-4 0-1,9 0 3,-9 0-1,1 0 1,-1 0-2,-7 0 1,4 0-1,-1 0 0,-1 0 0,8 0 0,-5 0 0,5 0 1,-6 0-1,-2 0 0,4 0 2,-9 0-2,0 0-1,3 0 1,-3 0-1,0 0 1,0 0-1,4 0 2,-4 0-1,7 0 0,-3 0-1,0 0 2,-4 0-1,7 0 1,3 0-2,-7 0 3,1 0-3,2 0 0,-6 0 2,0 0-1,0 0 0,0 0 1,0 0-1,0 0 0,0 0 0,0 0 1,0 0-2,0 0 2,0 0 0,0 0-1,0 0 0,0 0 0,0 0 1,0 0-2,0 0 1,0 0 0,0 0-2,0 0-5,0 0-8,0 0-23,0 0-24,0 0-28,0-2-2,0 1-46</inkml:trace>
  <inkml:trace contextRef="#ctx0" brushRef="#br0" timeOffset="2">-32 94 14,'0'0'33,"0"0"-11,0 0 1,0 0-4,0 0 3,0 0 4,0 0 1,0 0 4,0 0-7,0 0 4,0 0 2,0 0 1,0 0-2,0 0-5,0 0-3,0 0-3,0 0-4,0 0-3,0 0-1,-8 0-1,1 0 1,-4 2-5,-2-2 0,0 5-1,1-4 1,-6 2 1,2 0-3,-5 1 1,0 3-3,3-1 0,4 0 0,-3-2 0,1 0-1,11-2 0,-5-1 1,6-1-1,4 0 0,0 0 1,0 0 0,0 0-1,0 0 0,-3 4 1,-2-4-1,1 0 1,-1 1-1,1-1 0,4 0 1,0 0-1,0 0 0,0 0 3,0 0-7,0 0 4,0 0 0,0 0-1,0 0 1,0 0-1,0 0 1,0 0-1,0 0-1,0 0 2,0 0 0,0 0-1,0 0-1,0 0 1,0 0-2,-3 0 0,-2 0-3,-4 0-10,2 0-7,-3 0-22,5 0-28,2 0-77</inkml:trace>
</inkml:ink>
</file>

<file path=ppt/ink/ink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7T17:11:29.860"/>
    </inkml:context>
    <inkml:brush xml:id="br0">
      <inkml:brushProperty name="width" value="0.15875" units="cm"/>
      <inkml:brushProperty name="height" value="0.15875" units="cm"/>
      <inkml:brushProperty name="fitToCurve" value="1"/>
    </inkml:brush>
  </inkml:definitions>
  <inkml:trace contextRef="#ctx0" brushRef="#br0">40 3 16,'0'0'15,"0"0"8,0 0-9,0 0 0,0 0-2,0 0 0,0 0 0,0 0-4,0 0-2,0 0 1,0 0 4,0 0-2,0 0 3,0 0 0,0 0 0,0 0 0,0 0-4,0 0-2,0 0 0,0 0-2,0 0 3,0 0-3,0 0 2,0 0 2,0 0 0,0 0 0,0 3 3,0 1 0,0 2-1,0 0-3,0-1-1,0 1 0,0-2 1,0 0-4,0 1-1,0 0 0,0-1 2,0 2-1,0 2-2,0 0-1,0-1 2,0 2-1,0-3-1,0 5 1,0-1-2,0 0 2,0 0 3,0-1-2,0 0 2,0-4-4,0 2 0,0-2 1,0 1 0,0 0 1,0 0 3,0-3-4,0 2 0,0-1-1,0 0 1,0-1 1,0 1 1,0 2-2,0-5 0,0 3 0,0 3-1,0-4 1,0 2 0,0 3 2,0-5-2,-3 1-1,3-3 1,0 1 0,0-2 0,0 0-1,0 3 1,-5-3-1,5 0 2,0 0-2,0 0 0,0 0 1,0 0-1,0 0 0,0 0 0,0 0-1,0 0-1,0 0 2,0 0 0,0 0 2,0 0-2,0 0 0,0 0 0,0 0 0,0 0 0,0 0-2,0 0 2,0 0 0,0 0 0,0 0 2,0 0-4,0 0 2,0 0-1,0 0 0,0 0-2,0 0-4,0 0-7,0 0-10,0 0-20,0 0-26,0-5-61</inkml:trace>
  <inkml:trace contextRef="#ctx0" brushRef="#br0" timeOffset="1">67-25 28,'0'0'30,"0"0"-2,0 0 7,-3 0 13,3 0-12,0 0-6,-7 0-1,7 0-3,-3 0 10,-4 0-7,0-2-3,-1 2-11,8 0-9,-8 0 4,2-2 7,-2 2-3,-6-2-8,-3 1 1,5-2-3,-2 1 10,0 2-2,7-2-6,-7 2-2,1 0-4,-6 0 0,4 0 1,1 0-2,-3 0 1,-6 0 0,6 0 0,0 4 0,-10 2 0,10 2-1,0 0 1,0-1 0,-2 2-2,2 0 0,5 1 2,2 0 0,-3-2 0,5 0-2,5-1 2,-5-1-1,1 2 1,3 2-2,0-1-1,-6 1 1,10 4 0,0-1 2,0-2 0,0-1 0,0 0 0,0 1 1,0-2 2,0 4-3,0-1 0,0-3 0,0 1-2,0-3 2,0 2-3,0-6 0,0 0 3,0 2 2,0-2-2,0-2 0,5-1 0,0 2 1,3 0-2,-1-2 1,4 2-1,3-2 3,-3 1 0,11 1 1,1-2-1,-1 0 0,-1 0 0,2 0-2,-2 0 1,-4 0 0,-3 0-1,-3 0-1,8 0 3,-9 0-1,2 0 1,-3 0-2,-6 0 1,5 0-1,-2 0 0,-1 0 0,9 0 0,-7 0 0,7 0 1,-7 0-1,-2 0 0,4 0 2,-9 0-2,0 0-1,4 0 1,-4 0-1,0 0 1,0 0-1,4 0 2,-4 0-1,6 0 0,-1 0-1,-1 0 2,-4 0-1,7 0 1,3 0-2,-7 0 3,2 0-3,0 0 0,-5 0 2,0 0-1,0 0 0,0 0 1,0 0-1,0 0 0,0 0 0,0 0 1,0 0-2,0 0 2,0 0 0,0 0-1,0 0 0,0 0 0,0 0 1,0 0-2,0 0 1,0 0 0,0 0-2,0 0-5,0 0-8,0 0-23,0 0-24,0 0-28,0-2-2,0 1-46</inkml:trace>
  <inkml:trace contextRef="#ctx0" brushRef="#br0" timeOffset="2">-24 94 14,'0'0'33,"0"0"-11,0 0 1,0 0-4,0 0 3,0 0 4,0 0 1,0 0 4,0 0-7,0 0 4,0 0 2,0 0 1,0 0-2,0 0-5,0 0-3,0 0-3,0 0-4,0 0-3,0 0-1,-9 0-1,3 0 1,-6 2-5,-1-2 0,-1 4-1,3-3 1,-8 2 1,2 1-3,-4 0 1,-1 2-3,4 1 0,4-2 0,-3-1 0,0 1-1,13-3 0,-7-1 1,7-1-1,4 0 0,0 0 1,0 0 0,0 0-1,0 0 0,-3 3 1,-2-3-1,1 0 1,-1 1-1,0-1 0,5 0 1,0 0-1,0 0 0,0 0 3,0 0-7,0 0 4,0 0 0,0 0-1,0 0 1,0 0-1,0 0 1,0 0-1,0 0-1,0 0 2,0 0 0,0 0-1,0 0-1,0 0 1,0 0-2,-3 0 0,-1 0-3,-6 0-10,3 0-7,-3 0-22,5 0-28,1 0-77</inkml:trace>
</inkml:ink>
</file>

<file path=ppt/ink/ink7.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8T14:45:34.625"/>
    </inkml:context>
    <inkml:brush xml:id="br0">
      <inkml:brushProperty name="width" value="0.15875" units="cm"/>
      <inkml:brushProperty name="height" value="0.15875" units="cm"/>
      <inkml:brushProperty name="fitToCurve" value="1"/>
    </inkml:brush>
  </inkml:definitions>
  <inkml:trace contextRef="#ctx0" brushRef="#br0">-112-11 16,'0'0'15,"0"0"8,0 0-9,0 0 0,0 0-2,0 0 0,0 0 0,0 0-4,0 0-2,0 0 1,0 0 4,0 0-2,0 0 3,0 0 0,0 0 0,0 0 0,0 0-4,0 0-2,0 0 0,0 0-2,0 0 3,0 0-3,0 0 2,0 0 2,0 0 0,0 0 0,0 2 3,0 1 0,0 1-1,0 0-3,0 0-1,0-1 0,0 0 1,0 0-4,0 0-1,0 1 0,0-1 2,0 0-1,0 3-2,0-1-1,0 1 2,0-1-1,0 0-1,0 2 1,0 0-2,0 0 2,0 0 3,0-1-2,0 0 2,0-2-4,0 0 0,0 0 1,0 0 0,0 0 1,0 0 3,0-2-4,0 1 0,0 0-1,0 0 1,0-1 1,0 0 1,0 3-2,0-4 0,0 1 0,0 3-1,0-3 1,0 2 0,0 1 2,0-3-2,-2 1-1,2-2 1,0 0 0,0-1 0,0 0-1,0 2 1,-3-2-1,3 0 2,0 0-2,0 0 0,0 0 1,0 0-1,0 0 0,0 0 0,0 0-1,0 0-1,0 0 2,0 0 0,0 0 2,0 0-2,0 0 0,0 0 0,0 0 0,0 0 0,0 0-2,0 0 2,0 0 0,0 0 0,0 0 2,0 0-4,0 0 2,0 0-1,0 0 0,0 0-2,0 0-4,0 0-7,0 0-10,0 0-20,0 0-26,0-3-61</inkml:trace>
  <inkml:trace contextRef="#ctx0" brushRef="#br0" timeOffset="1.0001">-94-30 28,'0'0'30,"0"0"-2,0 0 7,-2 0 13,2 0-12,0 0-6,-4 0-1,4 0-3,-2 0 10,-3 0-7,0-2-3,0 2-11,5 0-9,-5 0 4,0-1 7,0 1-3,-4-1-8,-2 0 1,3-1-3,-1 1 10,-1 1-2,5-2-6,-4 2-2,0 0-4,-3 0 0,2 0 1,0 0-2,-1 0 1,-4 0 0,3 0 0,1 3 0,-7 1 0,7 2-1,-1-1 1,1 0 0,-2 1-2,2 1 0,3-1 2,1 1 0,-1-1 0,2-1-2,4 0 2,-3-2-1,0 3 1,3 1-2,-1-1-1,-3 1 1,6 3 0,0-2 2,0 0 0,0-1 0,0-1 0,0 3 1,0-4 2,0 4-3,0-1 0,0-1 0,0-1-2,0-1 2,0 1-3,0-3 0,0-1 3,0 1 2,0-1-2,0-1 0,2-1 0,2 1 1,1 0-2,0-1 1,2 2-1,2-2 3,-1 1 0,7 0 1,0-1-1,0 0 0,-1 0 0,1 0-2,-1 0 1,-3 0 0,-1 0-1,-3 0-1,6 0 3,-7 0-1,2 0 1,-2 0-2,-3 0 1,2 0-1,-1 0 0,-1 0 0,6 0 0,-4 0 0,4 0 1,-4 0-1,-2 0 0,4 0 2,-7 0-2,0 0-1,2 0 1,-2 0-1,0 0 1,0 0-1,3 0 2,-3 0-1,4 0 0,-1 0-1,0 0 2,-3 0-1,5 0 1,1 0-2,-4 0 3,1 0-3,1 0 0,-4 0 2,0 0-1,0 0 0,0 0 1,0 0-1,0 0 0,0 0 0,0 0 1,0 0-2,0 0 2,0 0 0,0 0-1,0 0 0,0 0 0,0 0 1,0 0-2,0 0 1,0 0 0,0 0-2,0 0-5,0 0-8,0 0-23,0 0-24,0 0-28,0-1-2,0 0-46</inkml:trace>
  <inkml:trace contextRef="#ctx0" brushRef="#br0" timeOffset="2.0001">-154 51 14,'0'0'33,"0"0"-11,0 0 1,0 0-4,0 0 3,0 0 4,0 0 1,0 0 4,0 0-7,0 0 4,0 0 2,0 0 1,0 0-2,0 0-5,0 0-3,0 0-3,0 0-4,0 0-3,0 0-1,-6 0-1,2 0 1,-4 2-5,-1-2 0,0 2-1,1-1 1,-4 1 1,0 1-3,-2 0 1,0 1-3,2 0 0,2 0 0,-1-1 0,0 0-1,8-2 0,-4 0 1,4-1-1,3 0 0,0 0 1,0 0 0,0 0-1,0 0 0,-2 2 1,-1-2-1,0 0 1,-1 1-1,2-1 0,2 0 1,0 0-1,0 0 0,0 0 3,0 0-7,0 0 4,0 0 0,0 0-1,0 0 1,0 0-1,0 0 1,0 0-1,0 0-1,0 0 2,0 0 0,0 0-1,0 0-1,0 0 1,0 0-2,-3 0 0,1 0-3,-5 0-10,2 0-7,-1 0-22,2 0-28,2 0-77</inkml:trace>
</inkml:ink>
</file>

<file path=ppt/ink/ink8.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7T17:11:29.860"/>
    </inkml:context>
    <inkml:brush xml:id="br0">
      <inkml:brushProperty name="width" value="0.15875" units="cm"/>
      <inkml:brushProperty name="height" value="0.15875" units="cm"/>
      <inkml:brushProperty name="fitToCurve" value="1"/>
    </inkml:brush>
  </inkml:definitions>
  <inkml:trace contextRef="#ctx0" brushRef="#br0">40 3 16,'0'0'15,"0"0"8,0 0-9,0 0 0,0 0-2,0 0 0,0 0 0,0 0-4,0 0-2,0 0 1,0 0 4,0 0-2,0 0 3,0 0 0,0 0 0,0 0 0,0 0-4,0 0-2,0 0 0,0 0-2,0 0 3,0 0-3,0 0 2,0 0 2,0 0 0,0 0 0,0 3 3,0 1 0,0 2-1,0 0-3,0-1-1,0 1 0,0-2 1,0 0-4,0 1-1,0 0 0,0-1 2,0 2-1,0 2-2,0 0-1,0-1 2,0 2-1,0-3-1,0 5 1,0-1-2,0 0 2,0 0 3,0-1-2,0 0 2,0-4-4,0 2 0,0-2 1,0 1 0,0 0 1,0 0 3,0-3-4,0 2 0,0-1-1,0 0 1,0-1 1,0 1 1,0 2-2,0-5 0,0 3 0,0 3-1,0-4 1,0 2 0,0 3 2,0-5-2,-3 1-1,3-3 1,0 1 0,0-2 0,0 0-1,0 3 1,-5-3-1,5 0 2,0 0-2,0 0 0,0 0 1,0 0-1,0 0 0,0 0 0,0 0-1,0 0-1,0 0 2,0 0 0,0 0 2,0 0-2,0 0 0,0 0 0,0 0 0,0 0 0,0 0-2,0 0 2,0 0 0,0 0 0,0 0 2,0 0-4,0 0 2,0 0-1,0 0 0,0 0-2,0 0-4,0 0-7,0 0-10,0 0-20,0 0-26,0-5-61</inkml:trace>
  <inkml:trace contextRef="#ctx0" brushRef="#br0" timeOffset="1">67-25 28,'0'0'30,"0"0"-2,0 0 7,-3 0 13,3 0-12,0 0-6,-7 0-1,7 0-3,-3 0 10,-4 0-7,0-2-3,-1 2-11,8 0-9,-8 0 4,2-2 7,-2 2-3,-6-2-8,-3 1 1,5-2-3,-2 1 10,0 2-2,7-2-6,-7 2-2,1 0-4,-6 0 0,4 0 1,1 0-2,-3 0 1,-6 0 0,6 0 0,0 4 0,-10 2 0,10 2-1,0 0 1,0-1 0,-2 2-2,2 0 0,5 1 2,2 0 0,-3-2 0,5 0-2,5-1 2,-5-1-1,1 2 1,3 2-2,0-1-1,-6 1 1,10 4 0,0-1 2,0-2 0,0-1 0,0 0 0,0 1 1,0-2 2,0 4-3,0-1 0,0-3 0,0 1-2,0-3 2,0 2-3,0-6 0,0 0 3,0 2 2,0-2-2,0-2 0,5-1 0,0 2 1,3 0-2,-1-2 1,4 2-1,3-2 3,-3 1 0,11 1 1,1-2-1,-1 0 0,-1 0 0,2 0-2,-2 0 1,-4 0 0,-3 0-1,-3 0-1,8 0 3,-9 0-1,2 0 1,-3 0-2,-6 0 1,5 0-1,-2 0 0,-1 0 0,9 0 0,-7 0 0,7 0 1,-7 0-1,-2 0 0,4 0 2,-9 0-2,0 0-1,4 0 1,-4 0-1,0 0 1,0 0-1,4 0 2,-4 0-1,6 0 0,-1 0-1,-1 0 2,-4 0-1,7 0 1,3 0-2,-7 0 3,2 0-3,0 0 0,-5 0 2,0 0-1,0 0 0,0 0 1,0 0-1,0 0 0,0 0 0,0 0 1,0 0-2,0 0 2,0 0 0,0 0-1,0 0 0,0 0 0,0 0 1,0 0-2,0 0 1,0 0 0,0 0-2,0 0-5,0 0-8,0 0-23,0 0-24,0 0-28,0-2-2,0 1-46</inkml:trace>
  <inkml:trace contextRef="#ctx0" brushRef="#br0" timeOffset="2">-24 94 14,'0'0'33,"0"0"-11,0 0 1,0 0-4,0 0 3,0 0 4,0 0 1,0 0 4,0 0-7,0 0 4,0 0 2,0 0 1,0 0-2,0 0-5,0 0-3,0 0-3,0 0-4,0 0-3,0 0-1,-9 0-1,3 0 1,-6 2-5,-1-2 0,-1 4-1,3-3 1,-8 2 1,2 1-3,-4 0 1,-1 2-3,4 1 0,4-2 0,-3-1 0,0 1-1,13-3 0,-7-1 1,7-1-1,4 0 0,0 0 1,0 0 0,0 0-1,0 0 0,-3 3 1,-2-3-1,1 0 1,-1 1-1,0-1 0,5 0 1,0 0-1,0 0 0,0 0 3,0 0-7,0 0 4,0 0 0,0 0-1,0 0 1,0 0-1,0 0 1,0 0-1,0 0-1,0 0 2,0 0 0,0 0-1,0 0-1,0 0 1,0 0-2,-3 0 0,-1 0-3,-6 0-10,3 0-7,-3 0-22,5 0-28,1 0-77</inkml:trace>
</inkml:ink>
</file>

<file path=ppt/ink/ink9.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8T14:45:34.625"/>
    </inkml:context>
    <inkml:brush xml:id="br0">
      <inkml:brushProperty name="width" value="0.15875" units="cm"/>
      <inkml:brushProperty name="height" value="0.15875" units="cm"/>
      <inkml:brushProperty name="fitToCurve" value="1"/>
    </inkml:brush>
  </inkml:definitions>
  <inkml:trace contextRef="#ctx0" brushRef="#br0">-112-11 16,'0'0'15,"0"0"8,0 0-9,0 0 0,0 0-2,0 0 0,0 0 0,0 0-4,0 0-2,0 0 1,0 0 4,0 0-2,0 0 3,0 0 0,0 0 0,0 0 0,0 0-4,0 0-2,0 0 0,0 0-2,0 0 3,0 0-3,0 0 2,0 0 2,0 0 0,0 0 0,0 2 3,0 1 0,0 1-1,0 0-3,0 0-1,0-1 0,0 0 1,0 0-4,0 0-1,0 1 0,0-1 2,0 0-1,0 3-2,0-1-1,0 1 2,0-1-1,0 0-1,0 2 1,0 0-2,0 0 2,0 0 3,0-1-2,0 0 2,0-2-4,0 0 0,0 0 1,0 0 0,0 0 1,0 0 3,0-2-4,0 1 0,0 0-1,0 0 1,0-1 1,0 0 1,0 3-2,0-4 0,0 1 0,0 3-1,0-3 1,0 2 0,0 1 2,0-3-2,-2 1-1,2-2 1,0 0 0,0-1 0,0 0-1,0 2 1,-3-2-1,3 0 2,0 0-2,0 0 0,0 0 1,0 0-1,0 0 0,0 0 0,0 0-1,0 0-1,0 0 2,0 0 0,0 0 2,0 0-2,0 0 0,0 0 0,0 0 0,0 0 0,0 0-2,0 0 2,0 0 0,0 0 0,0 0 2,0 0-4,0 0 2,0 0-1,0 0 0,0 0-2,0 0-4,0 0-7,0 0-10,0 0-20,0 0-26,0-3-61</inkml:trace>
  <inkml:trace contextRef="#ctx0" brushRef="#br0" timeOffset="1.0001">-94-30 28,'0'0'30,"0"0"-2,0 0 7,-2 0 13,2 0-12,0 0-6,-4 0-1,4 0-3,-2 0 10,-3 0-7,0-2-3,0 2-11,5 0-9,-5 0 4,0-1 7,0 1-3,-4-1-8,-2 0 1,3-1-3,-1 1 10,-1 1-2,5-2-6,-4 2-2,0 0-4,-3 0 0,2 0 1,0 0-2,-1 0 1,-4 0 0,3 0 0,1 3 0,-7 1 0,7 2-1,-1-1 1,1 0 0,-2 1-2,2 1 0,3-1 2,1 1 0,-1-1 0,2-1-2,4 0 2,-3-2-1,0 3 1,3 1-2,-1-1-1,-3 1 1,6 3 0,0-2 2,0 0 0,0-1 0,0-1 0,0 3 1,0-4 2,0 4-3,0-1 0,0-1 0,0-1-2,0-1 2,0 1-3,0-3 0,0-1 3,0 1 2,0-1-2,0-1 0,2-1 0,2 1 1,1 0-2,0-1 1,2 2-1,2-2 3,-1 1 0,7 0 1,0-1-1,0 0 0,-1 0 0,1 0-2,-1 0 1,-3 0 0,-1 0-1,-3 0-1,6 0 3,-7 0-1,2 0 1,-2 0-2,-3 0 1,2 0-1,-1 0 0,-1 0 0,6 0 0,-4 0 0,4 0 1,-4 0-1,-2 0 0,4 0 2,-7 0-2,0 0-1,2 0 1,-2 0-1,0 0 1,0 0-1,3 0 2,-3 0-1,4 0 0,-1 0-1,0 0 2,-3 0-1,5 0 1,1 0-2,-4 0 3,1 0-3,1 0 0,-4 0 2,0 0-1,0 0 0,0 0 1,0 0-1,0 0 0,0 0 0,0 0 1,0 0-2,0 0 2,0 0 0,0 0-1,0 0 0,0 0 0,0 0 1,0 0-2,0 0 1,0 0 0,0 0-2,0 0-5,0 0-8,0 0-23,0 0-24,0 0-28,0-1-2,0 0-46</inkml:trace>
  <inkml:trace contextRef="#ctx0" brushRef="#br0" timeOffset="2.0001">-154 51 14,'0'0'33,"0"0"-11,0 0 1,0 0-4,0 0 3,0 0 4,0 0 1,0 0 4,0 0-7,0 0 4,0 0 2,0 0 1,0 0-2,0 0-5,0 0-3,0 0-3,0 0-4,0 0-3,0 0-1,-6 0-1,2 0 1,-4 2-5,-1-2 0,0 2-1,1-1 1,-4 1 1,0 1-3,-2 0 1,0 1-3,2 0 0,2 0 0,-1-1 0,0 0-1,8-2 0,-4 0 1,4-1-1,3 0 0,0 0 1,0 0 0,0 0-1,0 0 0,-2 2 1,-1-2-1,0 0 1,-1 1-1,2-1 0,2 0 1,0 0-1,0 0 0,0 0 3,0 0-7,0 0 4,0 0 0,0 0-1,0 0 1,0 0-1,0 0 1,0 0-1,0 0-1,0 0 2,0 0 0,0 0-1,0 0-1,0 0 1,0 0-2,-3 0 0,1 0-3,-5 0-10,2 0-7,-1 0-22,2 0-28,2 0-77</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Hunter started after the first mark on the ruler, he even started after the second mark and he stopped at 19 centimeters. </a:t>
            </a:r>
          </a:p>
          <a:p>
            <a:endParaRPr lang="en-US" baseline="0" dirty="0" smtClean="0"/>
          </a:p>
          <a:p>
            <a:r>
              <a:rPr lang="en-US" baseline="0" dirty="0" smtClean="0"/>
              <a:t>Hunter’s ruler is not straight, he did not start at zero, and he did not count the spaces on the ruler. </a:t>
            </a:r>
          </a:p>
          <a:p>
            <a:endParaRPr lang="en-US" baseline="0" dirty="0" smtClean="0"/>
          </a:p>
          <a:p>
            <a:r>
              <a:rPr lang="en-US" baseline="0" dirty="0" smtClean="0"/>
              <a:t>Is Hunter’s measurement correct? No, Hunter did not measure correctly! His ruler was slanted and he did not count the spaces on the ruler!</a:t>
            </a:r>
          </a:p>
          <a:p>
            <a:endParaRPr lang="en-US" baseline="0" dirty="0" smtClean="0"/>
          </a:p>
          <a:p>
            <a:r>
              <a:rPr lang="en-US" baseline="0" dirty="0" smtClean="0"/>
              <a:t>Let’s take a look at the line plot again.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10</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Let’s review Jose’</a:t>
            </a:r>
          </a:p>
          <a:p>
            <a:endParaRPr lang="en-US" baseline="0" dirty="0" smtClean="0"/>
          </a:p>
          <a:p>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11</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Jose’ started with the number one on the ruler and he stopped at 16 centimeters. </a:t>
            </a:r>
          </a:p>
          <a:p>
            <a:endParaRPr lang="en-US" baseline="0" dirty="0" smtClean="0"/>
          </a:p>
          <a:p>
            <a:r>
              <a:rPr lang="en-US" baseline="0" dirty="0" smtClean="0"/>
              <a:t>Jose’s ruler is straight, he started with number one but he did not count the spaces on the ruler he just wrote down the last measurement number where he stopped at 16. </a:t>
            </a:r>
          </a:p>
          <a:p>
            <a:endParaRPr lang="en-US" baseline="0" dirty="0" smtClean="0"/>
          </a:p>
          <a:p>
            <a:r>
              <a:rPr lang="en-US" baseline="0" dirty="0" smtClean="0"/>
              <a:t>Is Jose’s measurement correct? No, and 4 other students did not measure correctly either. Remember, if you do not start with zero on a ruler, count the spaces to measure correctly!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Let’s take a look at the line plot again.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12</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Lets review Jamie’s</a:t>
            </a:r>
          </a:p>
          <a:p>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13</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Jamie started with the first mark on the ruler which represents zero and she stopped at 15 centimeters. </a:t>
            </a:r>
          </a:p>
          <a:p>
            <a:endParaRPr lang="en-US" baseline="0" dirty="0" smtClean="0"/>
          </a:p>
          <a:p>
            <a:r>
              <a:rPr lang="en-US" baseline="0" dirty="0" smtClean="0"/>
              <a:t>Jamie’s ruler is straight, she started at zero, and counted the spaces on the ruler. </a:t>
            </a:r>
          </a:p>
          <a:p>
            <a:endParaRPr lang="en-US" baseline="0" dirty="0" smtClean="0"/>
          </a:p>
          <a:p>
            <a:r>
              <a:rPr lang="en-US" baseline="0" dirty="0" smtClean="0"/>
              <a:t>Is Jamie’s measurement correct? Yes, Jamie’s measurement of 15 centimeters is correct because she and 7 of her classmates measured correctly.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smtClean="0"/>
              <a:t>Let’s take a look at the line plot again. </a:t>
            </a: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14</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Hunter’s measurement of 19 centimeters is really out there from the rest. He made serious measurement errors. </a:t>
            </a:r>
          </a:p>
          <a:p>
            <a:endParaRPr lang="en-US" baseline="0" dirty="0" smtClean="0"/>
          </a:p>
          <a:p>
            <a:r>
              <a:rPr lang="en-US" baseline="0" dirty="0" smtClean="0"/>
              <a:t>Students who measured 14 centimeters and 16 centimeters were very close! They probably just forgot to keep the ruler straight and count the spaces. </a:t>
            </a:r>
          </a:p>
          <a:p>
            <a:endParaRPr lang="en-US" baseline="0" dirty="0" smtClean="0"/>
          </a:p>
          <a:p>
            <a:r>
              <a:rPr lang="en-US" baseline="0" dirty="0" smtClean="0"/>
              <a:t>Jamie’s measurement of 15 centimeters is </a:t>
            </a:r>
            <a:r>
              <a:rPr lang="en-US" baseline="0" smtClean="0"/>
              <a:t>correct she </a:t>
            </a:r>
            <a:r>
              <a:rPr lang="en-US" baseline="0" dirty="0" smtClean="0"/>
              <a:t>and 7 of her classmates measured correctly</a:t>
            </a:r>
          </a:p>
          <a:p>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16</a:t>
            </a:fld>
            <a:endParaRPr lang="en-US"/>
          </a:p>
        </p:txBody>
      </p:sp>
    </p:spTree>
    <p:extLst>
      <p:ext uri="{BB962C8B-B14F-4D97-AF65-F5344CB8AC3E}">
        <p14:creationId xmlns:p14="http://schemas.microsoft.com/office/powerpoint/2010/main" val="332029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Let’s review measuring an object when the ruler does not begin with zero!</a:t>
            </a:r>
          </a:p>
          <a:p>
            <a:endParaRPr lang="en-US" dirty="0" smtClean="0"/>
          </a:p>
          <a:p>
            <a:r>
              <a:rPr lang="en-US" baseline="0" dirty="0" smtClean="0"/>
              <a:t>Let’s measure this crayon using centimeters. </a:t>
            </a:r>
          </a:p>
          <a:p>
            <a:endParaRPr lang="en-US" baseline="0" dirty="0" smtClean="0"/>
          </a:p>
          <a:p>
            <a:r>
              <a:rPr lang="en-US" baseline="0" dirty="0" smtClean="0"/>
              <a:t>Our ruler does not begin with zero but that is okay! We can still find its measurement! </a:t>
            </a:r>
          </a:p>
          <a:p>
            <a:endParaRPr lang="en-US" baseline="0" dirty="0" smtClean="0"/>
          </a:p>
          <a:p>
            <a:r>
              <a:rPr lang="en-US" baseline="0" dirty="0" smtClean="0"/>
              <a:t>Lets first mark our ruler with the crayons length using these blue lines.  </a:t>
            </a:r>
          </a:p>
          <a:p>
            <a:endParaRPr lang="en-US" baseline="0" dirty="0" smtClean="0"/>
          </a:p>
          <a:p>
            <a:r>
              <a:rPr lang="en-US" baseline="0" dirty="0" smtClean="0"/>
              <a:t>Next, we need to count the spaces on the ruler to find out the true measurement. We know the crayon is not really almost 19 centimeters long. </a:t>
            </a:r>
          </a:p>
          <a:p>
            <a:endParaRPr lang="en-US" baseline="0" dirty="0" smtClean="0"/>
          </a:p>
          <a:p>
            <a:r>
              <a:rPr lang="en-US" baseline="0" dirty="0" smtClean="0"/>
              <a:t>From the beginning of the ruler to number 11 is one space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 keep counting the spaces will we reach the end of the crayon.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 can see that the crayon is 9 whole spaces long.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 can say that this crayon is 9 centimeters long</a:t>
            </a:r>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Students in second grade were asked to measure their whiteboards to find the length in centimeters. Their results are shown on this line plot. What do we notice about this data set?</a:t>
            </a:r>
          </a:p>
          <a:p>
            <a:endParaRPr lang="en-US" baseline="0" dirty="0" smtClean="0"/>
          </a:p>
          <a:p>
            <a:r>
              <a:rPr lang="en-US" baseline="0" dirty="0" smtClean="0"/>
              <a:t>What do we notice about the 15 centimeters? 15 centimeters has the most data plots</a:t>
            </a:r>
          </a:p>
          <a:p>
            <a:r>
              <a:rPr lang="en-US" baseline="0" dirty="0" smtClean="0"/>
              <a:t>Which one has the least? 14 centimeters has the least</a:t>
            </a:r>
          </a:p>
          <a:p>
            <a:r>
              <a:rPr lang="en-US" baseline="0" dirty="0" smtClean="0"/>
              <a:t>16 centimeters has more data plots that 14</a:t>
            </a:r>
          </a:p>
          <a:p>
            <a:r>
              <a:rPr lang="en-US" baseline="0" dirty="0" smtClean="0"/>
              <a:t>Which one doesn’t seem to fit the others? 19 centimeters has one data plot. </a:t>
            </a:r>
            <a:r>
              <a:rPr lang="en-US" sz="1200" b="0" i="0" u="none" strike="noStrike" kern="1200" baseline="0" dirty="0" smtClean="0">
                <a:solidFill>
                  <a:schemeClr val="tx1"/>
                </a:solidFill>
                <a:latin typeface="+mn-lt"/>
                <a:ea typeface="+mn-ea"/>
                <a:cs typeface="+mn-cs"/>
              </a:rPr>
              <a:t>Did this student make a serious error in measuring the whiteboard’s length? Or in fact is this student the only person in the class who measured the length correctly?</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Let’s take a look</a:t>
            </a:r>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Students in second grade were asked to measure their whiteboards to find the length. Some of those students are listed here. </a:t>
            </a:r>
          </a:p>
          <a:p>
            <a:endParaRPr lang="en-US" baseline="0" dirty="0" smtClean="0"/>
          </a:p>
          <a:p>
            <a:r>
              <a:rPr lang="en-US" baseline="0" dirty="0" smtClean="0"/>
              <a:t>Jamie measured 15 centimeters</a:t>
            </a:r>
          </a:p>
          <a:p>
            <a:endParaRPr lang="en-US" baseline="0" dirty="0" smtClean="0"/>
          </a:p>
          <a:p>
            <a:r>
              <a:rPr lang="en-US" baseline="0" dirty="0" smtClean="0"/>
              <a:t>Jose’ measured 16 centimeters</a:t>
            </a:r>
          </a:p>
          <a:p>
            <a:endParaRPr lang="en-US" baseline="0" dirty="0" smtClean="0"/>
          </a:p>
          <a:p>
            <a:r>
              <a:rPr lang="en-US" baseline="0" dirty="0" smtClean="0"/>
              <a:t>And Hunter measured 19 centimeters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All students measured the same whiteboard with the same size rulers but have different answers. How can that be?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Lets take a look at Jamie’s, Jose’s, and Hunter’s measurements. </a:t>
            </a: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Jamie measured the whiteboard with her ruler and found that it is 15 cm long. </a:t>
            </a:r>
          </a:p>
          <a:p>
            <a:endParaRPr lang="en-US" baseline="0" dirty="0" smtClean="0"/>
          </a:p>
          <a:p>
            <a:r>
              <a:rPr lang="en-US" baseline="0" dirty="0" smtClean="0"/>
              <a:t>Jamie started with the first mark on the ruler which represents zero and she stopped at 15 centimeters. </a:t>
            </a:r>
          </a:p>
          <a:p>
            <a:endParaRPr lang="en-US" baseline="0" dirty="0" smtClean="0"/>
          </a:p>
          <a:p>
            <a:r>
              <a:rPr lang="en-US" baseline="0" dirty="0" smtClean="0"/>
              <a:t>Jamie’s ruler is straight, she started at zero and counted the spaces on the ruler.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7 other students agree with Jamie</a:t>
            </a:r>
          </a:p>
          <a:p>
            <a:endParaRPr lang="en-US" baseline="0" dirty="0" smtClean="0"/>
          </a:p>
          <a:p>
            <a:r>
              <a:rPr lang="en-US" baseline="0" dirty="0" smtClean="0"/>
              <a:t>Is Jamie’s measurement correct? (do not answer)</a:t>
            </a:r>
          </a:p>
          <a:p>
            <a:endParaRPr lang="en-US" baseline="0" dirty="0" smtClean="0"/>
          </a:p>
          <a:p>
            <a:r>
              <a:rPr lang="en-US" baseline="0" dirty="0" smtClean="0"/>
              <a:t>Let’s take a look at Jose’s measurement to compare. </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Jose’ measured the same whiteboard with his ruler and found that it is 16 cm long. </a:t>
            </a:r>
          </a:p>
          <a:p>
            <a:endParaRPr lang="en-US" baseline="0" dirty="0" smtClean="0"/>
          </a:p>
          <a:p>
            <a:r>
              <a:rPr lang="en-US" baseline="0" dirty="0" smtClean="0"/>
              <a:t>Jose started with the number one on the ruler and he stopped at 16 centimeters. </a:t>
            </a:r>
          </a:p>
          <a:p>
            <a:endParaRPr lang="en-US" baseline="0" dirty="0" smtClean="0"/>
          </a:p>
          <a:p>
            <a:r>
              <a:rPr lang="en-US" baseline="0" dirty="0" smtClean="0"/>
              <a:t>Jose’s ruler is straight, he started with number one but it doesn’t look like he counted the spaces on the ruler.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4 other students agree with Jose’</a:t>
            </a:r>
          </a:p>
          <a:p>
            <a:endParaRPr lang="en-US" baseline="0" dirty="0" smtClean="0"/>
          </a:p>
          <a:p>
            <a:r>
              <a:rPr lang="en-US" baseline="0" dirty="0" smtClean="0"/>
              <a:t>Is Jose’s measurement correct? (do not answer)</a:t>
            </a:r>
          </a:p>
          <a:p>
            <a:endParaRPr lang="en-US" baseline="0" dirty="0" smtClean="0"/>
          </a:p>
          <a:p>
            <a:r>
              <a:rPr lang="en-US" baseline="0" dirty="0" smtClean="0"/>
              <a:t>Let’s take a look at Hunter’s measurement to compare. </a:t>
            </a: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Hunter measured the same whiteboard with his ruler and found that it is 19 cm long. </a:t>
            </a:r>
          </a:p>
          <a:p>
            <a:endParaRPr lang="en-US" baseline="0" dirty="0" smtClean="0"/>
          </a:p>
          <a:p>
            <a:r>
              <a:rPr lang="en-US" baseline="0" dirty="0" smtClean="0"/>
              <a:t>Hunter started after the first mark on the ruler, he even started after the second mark and he stopped at 19 centimeters. </a:t>
            </a:r>
          </a:p>
          <a:p>
            <a:endParaRPr lang="en-US" baseline="0" dirty="0" smtClean="0"/>
          </a:p>
          <a:p>
            <a:r>
              <a:rPr lang="en-US" baseline="0" dirty="0" smtClean="0"/>
              <a:t>Hunter’s ruler is not straight, he did not start at zero, and he did not count the spaces on the ruler.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0 other students agree with Hunter</a:t>
            </a:r>
          </a:p>
          <a:p>
            <a:endParaRPr lang="en-US" baseline="0" dirty="0" smtClean="0"/>
          </a:p>
          <a:p>
            <a:r>
              <a:rPr lang="en-US" baseline="0" dirty="0" smtClean="0"/>
              <a:t>Is Hunter’s measurement correct? (do not answer)</a:t>
            </a:r>
          </a:p>
          <a:p>
            <a:endParaRPr lang="en-US" baseline="0" dirty="0" smtClean="0"/>
          </a:p>
          <a:p>
            <a:r>
              <a:rPr lang="en-US" baseline="0" dirty="0" smtClean="0"/>
              <a:t>Let’s take a look at the line plot again. </a:t>
            </a: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So Jamie, Jose’, and Hunter all three have different measurements. One was measured correctly and the other two were not. </a:t>
            </a:r>
          </a:p>
          <a:p>
            <a:endParaRPr lang="en-US" baseline="0" dirty="0" smtClean="0"/>
          </a:p>
          <a:p>
            <a:r>
              <a:rPr lang="en-US" baseline="0" dirty="0" smtClean="0"/>
              <a:t>Let’s review Hunter’s.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2226989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sp>
        <p:nvSpPr>
          <p:cNvPr id="8" name="Rectangle 7"/>
          <p:cNvSpPr/>
          <p:nvPr userDrawn="1"/>
        </p:nvSpPr>
        <p:spPr bwMode="auto">
          <a:xfrm>
            <a:off x="221876" y="183731"/>
            <a:ext cx="5150224"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14300"/>
            <a:ext cx="8915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5166650"/>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customXml" Target="../ink/ink1.xml"/><Relationship Id="rId7" Type="http://schemas.openxmlformats.org/officeDocument/2006/relationships/image" Target="../media/image13.emf"/><Relationship Id="rId2" Type="http://schemas.openxmlformats.org/officeDocument/2006/relationships/notesSlide" Target="../notesSlides/notesSlide1.xml"/><Relationship Id="rId1" Type="http://schemas.openxmlformats.org/officeDocument/2006/relationships/slideLayout" Target="../slideLayouts/slideLayout1.xml"/><Relationship Id="rId10" Type="http://schemas.openxmlformats.org/officeDocument/2006/relationships/image" Target="../media/image4.JPG"/><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customXml" Target="../ink/ink8.xml"/><Relationship Id="rId7" Type="http://schemas.openxmlformats.org/officeDocument/2006/relationships/image" Target="../media/image13.emf"/><Relationship Id="rId2" Type="http://schemas.openxmlformats.org/officeDocument/2006/relationships/notesSlide" Target="../notesSlides/notesSlide10.xml"/><Relationship Id="rId1" Type="http://schemas.openxmlformats.org/officeDocument/2006/relationships/slideLayout" Target="../slideLayouts/slideLayout4.xml"/><Relationship Id="rId9"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customXml" Target="../ink/ink9.xml"/><Relationship Id="rId7" Type="http://schemas.openxmlformats.org/officeDocument/2006/relationships/image" Target="../media/image13.emf"/><Relationship Id="rId2" Type="http://schemas.openxmlformats.org/officeDocument/2006/relationships/notesSlide" Target="../notesSlides/notesSlide11.xml"/><Relationship Id="rId1" Type="http://schemas.openxmlformats.org/officeDocument/2006/relationships/slideLayout" Target="../slideLayouts/slideLayout4.xml"/><Relationship Id="rId11" Type="http://schemas.openxmlformats.org/officeDocument/2006/relationships/image" Target="../media/image8.png"/><Relationship Id="rId10" Type="http://schemas.openxmlformats.org/officeDocument/2006/relationships/image" Target="../media/image4.JPG"/><Relationship Id="rId9"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4.JPG"/><Relationship Id="rId3" Type="http://schemas.openxmlformats.org/officeDocument/2006/relationships/customXml" Target="../ink/ink10.xml"/><Relationship Id="rId7" Type="http://schemas.openxmlformats.org/officeDocument/2006/relationships/image" Target="../media/image13.emf"/><Relationship Id="rId2" Type="http://schemas.openxmlformats.org/officeDocument/2006/relationships/notesSlide" Target="../notesSlides/notesSlide12.xml"/><Relationship Id="rId1" Type="http://schemas.openxmlformats.org/officeDocument/2006/relationships/slideLayout" Target="../slideLayouts/slideLayout4.xml"/><Relationship Id="rId9"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customXml" Target="../ink/ink11.xml"/><Relationship Id="rId7" Type="http://schemas.openxmlformats.org/officeDocument/2006/relationships/image" Target="../media/image13.emf"/><Relationship Id="rId2" Type="http://schemas.openxmlformats.org/officeDocument/2006/relationships/notesSlide" Target="../notesSlides/notesSlide13.xml"/><Relationship Id="rId1" Type="http://schemas.openxmlformats.org/officeDocument/2006/relationships/slideLayout" Target="../slideLayouts/slideLayout4.xml"/><Relationship Id="rId11" Type="http://schemas.openxmlformats.org/officeDocument/2006/relationships/image" Target="../media/image8.png"/><Relationship Id="rId10" Type="http://schemas.openxmlformats.org/officeDocument/2006/relationships/image" Target="../media/image4.JPG"/><Relationship Id="rId9"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9.png"/><Relationship Id="rId7" Type="http://schemas.openxmlformats.org/officeDocument/2006/relationships/image" Target="../media/image13.emf"/><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customXml" Target="../ink/ink12.xml"/></Relationships>
</file>

<file path=ppt/slides/_rels/slide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customXml" Target="../ink/ink13.xml"/><Relationship Id="rId7" Type="http://schemas.openxmlformats.org/officeDocument/2006/relationships/image" Target="../media/image13.emf"/><Relationship Id="rId2" Type="http://schemas.openxmlformats.org/officeDocument/2006/relationships/notesSlide" Target="../notesSlides/notesSlide15.xml"/><Relationship Id="rId1" Type="http://schemas.openxmlformats.org/officeDocument/2006/relationships/slideLayout" Target="../slideLayouts/slideLayout4.xml"/><Relationship Id="rId11" Type="http://schemas.openxmlformats.org/officeDocument/2006/relationships/image" Target="../media/image8.png"/><Relationship Id="rId10" Type="http://schemas.openxmlformats.org/officeDocument/2006/relationships/image" Target="../media/image4.JPG"/><Relationship Id="rId9"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3.emf"/><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customXml" Target="../ink/ink2.xml"/></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customXml" Target="../ink/ink3.xml"/><Relationship Id="rId7" Type="http://schemas.openxmlformats.org/officeDocument/2006/relationships/image" Target="../media/image13.emf"/><Relationship Id="rId2" Type="http://schemas.openxmlformats.org/officeDocument/2006/relationships/notesSlide" Target="../notesSlides/notesSlide5.xml"/><Relationship Id="rId1" Type="http://schemas.openxmlformats.org/officeDocument/2006/relationships/slideLayout" Target="../slideLayouts/slideLayout4.xml"/><Relationship Id="rId10" Type="http://schemas.openxmlformats.org/officeDocument/2006/relationships/image" Target="../media/image4.JP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9.png"/><Relationship Id="rId7" Type="http://schemas.openxmlformats.org/officeDocument/2006/relationships/image" Target="../media/image13.emf"/><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customXml" Target="../ink/ink4.xml"/></Relationships>
</file>

<file path=ppt/slides/_rels/slide7.xml.rels><?xml version="1.0" encoding="UTF-8" standalone="yes"?>
<Relationships xmlns="http://schemas.openxmlformats.org/package/2006/relationships"><Relationship Id="rId8" Type="http://schemas.openxmlformats.org/officeDocument/2006/relationships/image" Target="../media/image4.JPG"/><Relationship Id="rId3" Type="http://schemas.openxmlformats.org/officeDocument/2006/relationships/customXml" Target="../ink/ink5.xml"/><Relationship Id="rId7" Type="http://schemas.openxmlformats.org/officeDocument/2006/relationships/image" Target="../media/image13.emf"/><Relationship Id="rId2" Type="http://schemas.openxmlformats.org/officeDocument/2006/relationships/notesSlide" Target="../notesSlides/notesSlide7.xml"/><Relationship Id="rId1" Type="http://schemas.openxmlformats.org/officeDocument/2006/relationships/slideLayout" Target="../slideLayouts/slideLayout4.xml"/><Relationship Id="rId9"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customXml" Target="../ink/ink6.xml"/><Relationship Id="rId7" Type="http://schemas.openxmlformats.org/officeDocument/2006/relationships/image" Target="../media/image13.emf"/><Relationship Id="rId2" Type="http://schemas.openxmlformats.org/officeDocument/2006/relationships/notesSlide" Target="../notesSlides/notesSlide8.xml"/><Relationship Id="rId1" Type="http://schemas.openxmlformats.org/officeDocument/2006/relationships/slideLayout" Target="../slideLayouts/slideLayout4.xml"/><Relationship Id="rId9"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customXml" Target="../ink/ink7.xml"/><Relationship Id="rId7" Type="http://schemas.openxmlformats.org/officeDocument/2006/relationships/image" Target="../media/image13.emf"/><Relationship Id="rId2" Type="http://schemas.openxmlformats.org/officeDocument/2006/relationships/notesSlide" Target="../notesSlides/notesSlide9.xml"/><Relationship Id="rId1" Type="http://schemas.openxmlformats.org/officeDocument/2006/relationships/slideLayout" Target="../slideLayouts/slideLayout4.xml"/><Relationship Id="rId11" Type="http://schemas.openxmlformats.org/officeDocument/2006/relationships/image" Target="../media/image8.png"/><Relationship Id="rId10" Type="http://schemas.openxmlformats.org/officeDocument/2006/relationships/image" Target="../media/image4.JPG"/><Relationship Id="rId9"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971550" y="609914"/>
            <a:ext cx="7200900" cy="1384995"/>
          </a:xfrm>
        </p:spPr>
        <p:txBody>
          <a:bodyPr wrap="square">
            <a:spAutoFit/>
          </a:bodyPr>
          <a:lstStyle/>
          <a:p>
            <a:pPr marL="0" indent="0" algn="ctr">
              <a:buNone/>
            </a:pPr>
            <a:r>
              <a:rPr lang="en-US" sz="2800" dirty="0" smtClean="0">
                <a:solidFill>
                  <a:schemeClr val="accent5"/>
                </a:solidFill>
              </a:rPr>
              <a:t>How do you measure the same whiteboard and have a different answer than another student?</a:t>
            </a:r>
            <a:endParaRPr lang="en-US" sz="2800" dirty="0">
              <a:solidFill>
                <a:schemeClr val="accent5"/>
              </a:solidFill>
            </a:endParaRPr>
          </a:p>
        </p:txBody>
      </p:sp>
      <p:grpSp>
        <p:nvGrpSpPr>
          <p:cNvPr id="7" name="Group 6"/>
          <p:cNvGrpSpPr/>
          <p:nvPr/>
        </p:nvGrpSpPr>
        <p:grpSpPr>
          <a:xfrm>
            <a:off x="754831" y="2400300"/>
            <a:ext cx="3341032" cy="2235433"/>
            <a:chOff x="1116668" y="2117099"/>
            <a:chExt cx="3291840" cy="2235433"/>
          </a:xfrm>
        </p:grpSpPr>
        <p:sp>
          <p:nvSpPr>
            <p:cNvPr id="8" name="Rounded Rectangle 7"/>
            <p:cNvSpPr/>
            <p:nvPr/>
          </p:nvSpPr>
          <p:spPr>
            <a:xfrm>
              <a:off x="1116668" y="2295132"/>
              <a:ext cx="3291840" cy="2057400"/>
            </a:xfrm>
            <a:prstGeom prst="roundRect">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smtClean="0">
                  <a:solidFill>
                    <a:schemeClr val="accent6">
                      <a:lumMod val="75000"/>
                    </a:schemeClr>
                  </a:solidFill>
                  <a:latin typeface="Orly's Font 2" pitchFamily="66" charset="0"/>
                </a:rPr>
                <a:t>LearnZillion Whiteboard</a:t>
              </a:r>
            </a:p>
          </p:txBody>
        </p:sp>
        <p:sp>
          <p:nvSpPr>
            <p:cNvPr id="9" name="Rectangle 8"/>
            <p:cNvSpPr/>
            <p:nvPr/>
          </p:nvSpPr>
          <p:spPr>
            <a:xfrm>
              <a:off x="2555750" y="2171700"/>
              <a:ext cx="486504" cy="182880"/>
            </a:xfrm>
            <a:prstGeom prst="rect">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ounded Rectangle 9"/>
            <p:cNvSpPr/>
            <p:nvPr/>
          </p:nvSpPr>
          <p:spPr>
            <a:xfrm>
              <a:off x="2188929" y="2125192"/>
              <a:ext cx="1274040" cy="114300"/>
            </a:xfrm>
            <a:prstGeom prst="roundRect">
              <a:avLst/>
            </a:prstGeom>
            <a:solidFill>
              <a:srgbClr val="0070C0"/>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mc:AlternateContent xmlns:mc="http://schemas.openxmlformats.org/markup-compatibility/2006" xmlns:p14="http://schemas.microsoft.com/office/powerpoint/2010/main">
          <mc:Choice Requires="p14">
            <p:contentPart p14:bwMode="auto" r:id="rId3">
              <p14:nvContentPartPr>
                <p14:cNvPr id="11" name="Ink 10"/>
                <p14:cNvContentPartPr/>
                <p14:nvPr/>
              </p14:nvContentPartPr>
              <p14:xfrm>
                <a:off x="2127076" y="2117099"/>
                <a:ext cx="159840" cy="105480"/>
              </p14:xfrm>
            </p:contentPart>
          </mc:Choice>
          <mc:Fallback xmlns="">
            <p:pic>
              <p:nvPicPr>
                <p:cNvPr id="41" name="Ink 40"/>
                <p:cNvPicPr/>
                <p:nvPr/>
              </p:nvPicPr>
              <p:blipFill>
                <a:blip r:embed="rId7"/>
                <a:stretch>
                  <a:fillRect/>
                </a:stretch>
              </p:blipFill>
              <p:spPr>
                <a:xfrm>
                  <a:off x="2099716" y="2088923"/>
                  <a:ext cx="203760" cy="161110"/>
                </a:xfrm>
                <a:prstGeom prst="rect">
                  <a:avLst/>
                </a:prstGeom>
              </p:spPr>
            </p:pic>
          </mc:Fallback>
        </mc:AlternateContent>
      </p:grpSp>
      <p:grpSp>
        <p:nvGrpSpPr>
          <p:cNvPr id="12" name="Group 11"/>
          <p:cNvGrpSpPr/>
          <p:nvPr/>
        </p:nvGrpSpPr>
        <p:grpSpPr>
          <a:xfrm>
            <a:off x="4873134" y="2069879"/>
            <a:ext cx="1077623" cy="905625"/>
            <a:chOff x="4952511" y="1828800"/>
            <a:chExt cx="973343" cy="1348371"/>
          </a:xfrm>
        </p:grpSpPr>
        <p:sp>
          <p:nvSpPr>
            <p:cNvPr id="13" name="Shape 477"/>
            <p:cNvSpPr/>
            <p:nvPr/>
          </p:nvSpPr>
          <p:spPr>
            <a:xfrm>
              <a:off x="5066813" y="1828800"/>
              <a:ext cx="781291" cy="956982"/>
            </a:xfrm>
            <a:prstGeom prst="rect">
              <a:avLst/>
            </a:prstGeom>
            <a:blipFill>
              <a:blip r:embed="rId8"/>
              <a:srcRect/>
              <a:stretch>
                <a:fillRect l="-28435" t="-20955" r="-25091" b="-127975"/>
              </a:stretch>
            </a:blipFill>
          </p:spPr>
        </p:sp>
        <p:sp>
          <p:nvSpPr>
            <p:cNvPr id="14" name="TextBox 13"/>
            <p:cNvSpPr txBox="1"/>
            <p:nvPr/>
          </p:nvSpPr>
          <p:spPr>
            <a:xfrm>
              <a:off x="4952511" y="2777061"/>
              <a:ext cx="973343" cy="400110"/>
            </a:xfrm>
            <a:prstGeom prst="rect">
              <a:avLst/>
            </a:prstGeom>
            <a:noFill/>
          </p:spPr>
          <p:txBody>
            <a:bodyPr wrap="none" rtlCol="0">
              <a:spAutoFit/>
            </a:bodyPr>
            <a:lstStyle/>
            <a:p>
              <a:r>
                <a:rPr lang="en-US" sz="2000" dirty="0" smtClean="0">
                  <a:solidFill>
                    <a:schemeClr val="accent6">
                      <a:lumMod val="75000"/>
                    </a:schemeClr>
                  </a:solidFill>
                  <a:latin typeface="Orly's Font 2" pitchFamily="66" charset="0"/>
                  <a:ea typeface="Verdana" pitchFamily="34" charset="0"/>
                  <a:cs typeface="Verdana" pitchFamily="34" charset="0"/>
                </a:rPr>
                <a:t>Jamie</a:t>
              </a:r>
            </a:p>
          </p:txBody>
        </p:sp>
      </p:grpSp>
      <p:grpSp>
        <p:nvGrpSpPr>
          <p:cNvPr id="15" name="Group 14"/>
          <p:cNvGrpSpPr/>
          <p:nvPr/>
        </p:nvGrpSpPr>
        <p:grpSpPr>
          <a:xfrm>
            <a:off x="4685670" y="4241747"/>
            <a:ext cx="1245384" cy="1031025"/>
            <a:chOff x="4916284" y="4343400"/>
            <a:chExt cx="1082348" cy="1365150"/>
          </a:xfrm>
        </p:grpSpPr>
        <p:sp>
          <p:nvSpPr>
            <p:cNvPr id="16" name="Shape 483"/>
            <p:cNvSpPr/>
            <p:nvPr/>
          </p:nvSpPr>
          <p:spPr>
            <a:xfrm>
              <a:off x="4984344" y="4343400"/>
              <a:ext cx="946231" cy="965040"/>
            </a:xfrm>
            <a:prstGeom prst="rect">
              <a:avLst/>
            </a:prstGeom>
            <a:blipFill>
              <a:blip r:embed="rId9"/>
              <a:srcRect/>
              <a:stretch>
                <a:fillRect l="-28591" r="-19359" b="-142215"/>
              </a:stretch>
            </a:blipFill>
          </p:spPr>
        </p:sp>
        <p:sp>
          <p:nvSpPr>
            <p:cNvPr id="17" name="TextBox 16"/>
            <p:cNvSpPr txBox="1"/>
            <p:nvPr/>
          </p:nvSpPr>
          <p:spPr>
            <a:xfrm>
              <a:off x="4916284" y="5308440"/>
              <a:ext cx="1082348" cy="400110"/>
            </a:xfrm>
            <a:prstGeom prst="rect">
              <a:avLst/>
            </a:prstGeom>
            <a:noFill/>
          </p:spPr>
          <p:txBody>
            <a:bodyPr wrap="none" rtlCol="0">
              <a:spAutoFit/>
            </a:bodyPr>
            <a:lstStyle/>
            <a:p>
              <a:r>
                <a:rPr lang="en-US" sz="2000" dirty="0" smtClean="0">
                  <a:solidFill>
                    <a:schemeClr val="accent6">
                      <a:lumMod val="75000"/>
                    </a:schemeClr>
                  </a:solidFill>
                  <a:latin typeface="Orly's Font 2" pitchFamily="66" charset="0"/>
                  <a:ea typeface="Verdana" pitchFamily="34" charset="0"/>
                  <a:cs typeface="Verdana" pitchFamily="34" charset="0"/>
                </a:rPr>
                <a:t>Hunter</a:t>
              </a:r>
            </a:p>
          </p:txBody>
        </p:sp>
      </p:grpSp>
      <p:grpSp>
        <p:nvGrpSpPr>
          <p:cNvPr id="18" name="Group 17"/>
          <p:cNvGrpSpPr/>
          <p:nvPr/>
        </p:nvGrpSpPr>
        <p:grpSpPr>
          <a:xfrm>
            <a:off x="4643275" y="3143581"/>
            <a:ext cx="1183108" cy="926904"/>
            <a:chOff x="4838456" y="3136740"/>
            <a:chExt cx="1021813" cy="1317403"/>
          </a:xfrm>
        </p:grpSpPr>
        <p:pic>
          <p:nvPicPr>
            <p:cNvPr id="19" name="Picture 18"/>
            <p:cNvPicPr>
              <a:picLocks noChangeAspect="1"/>
            </p:cNvPicPr>
            <p:nvPr/>
          </p:nvPicPr>
          <p:blipFill rotWithShape="1">
            <a:blip r:embed="rId10">
              <a:extLst>
                <a:ext uri="{28A0092B-C50C-407E-A947-70E740481C1C}">
                  <a14:useLocalDpi xmlns:a14="http://schemas.microsoft.com/office/drawing/2010/main" val="0"/>
                </a:ext>
              </a:extLst>
            </a:blip>
            <a:srcRect b="55483"/>
            <a:stretch/>
          </p:blipFill>
          <p:spPr>
            <a:xfrm>
              <a:off x="4838456" y="3136740"/>
              <a:ext cx="1009650" cy="856526"/>
            </a:xfrm>
            <a:prstGeom prst="rect">
              <a:avLst/>
            </a:prstGeom>
          </p:spPr>
        </p:pic>
        <p:sp>
          <p:nvSpPr>
            <p:cNvPr id="20" name="TextBox 19"/>
            <p:cNvSpPr txBox="1"/>
            <p:nvPr/>
          </p:nvSpPr>
          <p:spPr>
            <a:xfrm>
              <a:off x="4965472" y="4054033"/>
              <a:ext cx="894797" cy="400110"/>
            </a:xfrm>
            <a:prstGeom prst="rect">
              <a:avLst/>
            </a:prstGeom>
            <a:noFill/>
          </p:spPr>
          <p:txBody>
            <a:bodyPr wrap="none" rtlCol="0">
              <a:spAutoFit/>
            </a:bodyPr>
            <a:lstStyle/>
            <a:p>
              <a:r>
                <a:rPr lang="en-US" sz="2000" dirty="0" smtClean="0">
                  <a:solidFill>
                    <a:schemeClr val="accent6">
                      <a:lumMod val="75000"/>
                    </a:schemeClr>
                  </a:solidFill>
                  <a:latin typeface="Orly's Font 2" pitchFamily="66" charset="0"/>
                  <a:ea typeface="Verdana" pitchFamily="34" charset="0"/>
                  <a:cs typeface="Verdana" pitchFamily="34" charset="0"/>
                </a:rPr>
                <a:t>Jose’</a:t>
              </a:r>
            </a:p>
          </p:txBody>
        </p:sp>
      </p:grpSp>
      <p:sp>
        <p:nvSpPr>
          <p:cNvPr id="21" name="Text Placeholder 3"/>
          <p:cNvSpPr txBox="1">
            <a:spLocks/>
          </p:cNvSpPr>
          <p:nvPr/>
        </p:nvSpPr>
        <p:spPr bwMode="auto">
          <a:xfrm>
            <a:off x="6150154" y="2291860"/>
            <a:ext cx="17582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solidFill>
                  <a:schemeClr val="accent5"/>
                </a:solidFill>
                <a:latin typeface="Orly's Font 2" pitchFamily="66" charset="0"/>
              </a:rPr>
              <a:t>15cm</a:t>
            </a:r>
            <a:endParaRPr lang="en-US" dirty="0">
              <a:solidFill>
                <a:schemeClr val="accent5"/>
              </a:solidFill>
              <a:latin typeface="Orly's Font 2" pitchFamily="66" charset="0"/>
            </a:endParaRPr>
          </a:p>
        </p:txBody>
      </p:sp>
      <p:sp>
        <p:nvSpPr>
          <p:cNvPr id="22" name="Text Placeholder 3"/>
          <p:cNvSpPr txBox="1">
            <a:spLocks/>
          </p:cNvSpPr>
          <p:nvPr/>
        </p:nvSpPr>
        <p:spPr bwMode="auto">
          <a:xfrm>
            <a:off x="6150154" y="3327879"/>
            <a:ext cx="15706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solidFill>
                  <a:schemeClr val="accent1"/>
                </a:solidFill>
                <a:latin typeface="Orly's Font 2" pitchFamily="66" charset="0"/>
              </a:rPr>
              <a:t>19cm</a:t>
            </a:r>
            <a:endParaRPr lang="en-US" dirty="0">
              <a:solidFill>
                <a:schemeClr val="accent1"/>
              </a:solidFill>
              <a:latin typeface="Orly's Font 2" pitchFamily="66" charset="0"/>
            </a:endParaRPr>
          </a:p>
        </p:txBody>
      </p:sp>
      <p:sp>
        <p:nvSpPr>
          <p:cNvPr id="23" name="Text Placeholder 3"/>
          <p:cNvSpPr txBox="1">
            <a:spLocks/>
          </p:cNvSpPr>
          <p:nvPr/>
        </p:nvSpPr>
        <p:spPr bwMode="auto">
          <a:xfrm>
            <a:off x="6150154" y="4677519"/>
            <a:ext cx="18156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solidFill>
                  <a:schemeClr val="accent3"/>
                </a:solidFill>
                <a:latin typeface="Orly's Font 2" pitchFamily="66" charset="0"/>
              </a:rPr>
              <a:t>19cm</a:t>
            </a:r>
            <a:endParaRPr lang="en-US" dirty="0">
              <a:solidFill>
                <a:schemeClr val="accent3"/>
              </a:solidFill>
              <a:latin typeface="Orly's Font 2" pitchFamily="66" charset="0"/>
            </a:endParaRP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5841"/>
                            </p:stCondLst>
                            <p:childTnLst>
                              <p:par>
                                <p:cTn id="8" presetID="10"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6341"/>
                            </p:stCondLst>
                            <p:childTnLst>
                              <p:par>
                                <p:cTn id="12" presetID="10" presetClass="entr" presetSubtype="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6841"/>
                            </p:stCondLst>
                            <p:childTnLst>
                              <p:par>
                                <p:cTn id="16" presetID="1" presetClass="entr" presetSubtype="0" fill="hold" grpId="0" nodeType="afterEffect">
                                  <p:stCondLst>
                                    <p:cond delay="0"/>
                                  </p:stCondLst>
                                  <p:iterate type="lt">
                                    <p:tmAbs val="80"/>
                                  </p:iterate>
                                  <p:childTnLst>
                                    <p:set>
                                      <p:cBhvr>
                                        <p:cTn id="17" dur="1" fill="hold">
                                          <p:stCondLst>
                                            <p:cond delay="0"/>
                                          </p:stCondLst>
                                        </p:cTn>
                                        <p:tgtEl>
                                          <p:spTgt spid="21"/>
                                        </p:tgtEl>
                                        <p:attrNameLst>
                                          <p:attrName>style.visibility</p:attrName>
                                        </p:attrNameLst>
                                      </p:cBhvr>
                                      <p:to>
                                        <p:strVal val="visible"/>
                                      </p:to>
                                    </p:set>
                                  </p:childTnLst>
                                </p:cTn>
                              </p:par>
                            </p:childTnLst>
                          </p:cTn>
                        </p:par>
                        <p:par>
                          <p:cTn id="18" fill="hold">
                            <p:stCondLst>
                              <p:cond delay="7082"/>
                            </p:stCondLst>
                            <p:childTnLst>
                              <p:par>
                                <p:cTn id="19" presetID="10"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7582"/>
                            </p:stCondLst>
                            <p:childTnLst>
                              <p:par>
                                <p:cTn id="23" presetID="1" presetClass="entr" presetSubtype="0" fill="hold" grpId="0" nodeType="afterEffect">
                                  <p:stCondLst>
                                    <p:cond delay="0"/>
                                  </p:stCondLst>
                                  <p:iterate type="lt">
                                    <p:tmAbs val="80"/>
                                  </p:iterate>
                                  <p:childTnLst>
                                    <p:set>
                                      <p:cBhvr>
                                        <p:cTn id="24" dur="1" fill="hold">
                                          <p:stCondLst>
                                            <p:cond delay="0"/>
                                          </p:stCondLst>
                                        </p:cTn>
                                        <p:tgtEl>
                                          <p:spTgt spid="22"/>
                                        </p:tgtEl>
                                        <p:attrNameLst>
                                          <p:attrName>style.visibility</p:attrName>
                                        </p:attrNameLst>
                                      </p:cBhvr>
                                      <p:to>
                                        <p:strVal val="visible"/>
                                      </p:to>
                                    </p:set>
                                  </p:childTnLst>
                                </p:cTn>
                              </p:par>
                            </p:childTnLst>
                          </p:cTn>
                        </p:par>
                        <p:par>
                          <p:cTn id="25" fill="hold">
                            <p:stCondLst>
                              <p:cond delay="7823"/>
                            </p:stCondLst>
                            <p:childTnLst>
                              <p:par>
                                <p:cTn id="26" presetID="10" presetClass="entr" presetSubtype="0"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8323"/>
                            </p:stCondLst>
                            <p:childTnLst>
                              <p:par>
                                <p:cTn id="30" presetID="1" presetClass="entr" presetSubtype="0" fill="hold" grpId="0" nodeType="afterEffect">
                                  <p:stCondLst>
                                    <p:cond delay="0"/>
                                  </p:stCondLst>
                                  <p:iterate type="lt">
                                    <p:tmAbs val="80"/>
                                  </p:iterate>
                                  <p:childTnLst>
                                    <p:set>
                                      <p:cBhvr>
                                        <p:cTn id="31"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21" grpId="0"/>
      <p:bldP spid="22"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3453040" y="837117"/>
            <a:ext cx="4741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Measure It!</a:t>
            </a:r>
            <a:endParaRPr lang="en-US" sz="2800" dirty="0">
              <a:solidFill>
                <a:schemeClr val="accent1"/>
              </a:solidFill>
              <a:latin typeface="Orly's Font 2" pitchFamily="66" charset="0"/>
            </a:endParaRPr>
          </a:p>
        </p:txBody>
      </p:sp>
      <p:grpSp>
        <p:nvGrpSpPr>
          <p:cNvPr id="7" name="Group 6"/>
          <p:cNvGrpSpPr/>
          <p:nvPr/>
        </p:nvGrpSpPr>
        <p:grpSpPr>
          <a:xfrm>
            <a:off x="930030" y="1311719"/>
            <a:ext cx="3581008" cy="2377440"/>
            <a:chOff x="1116668" y="2117099"/>
            <a:chExt cx="3291840" cy="2235433"/>
          </a:xfrm>
        </p:grpSpPr>
        <p:sp>
          <p:nvSpPr>
            <p:cNvPr id="8" name="Rounded Rectangle 7"/>
            <p:cNvSpPr/>
            <p:nvPr/>
          </p:nvSpPr>
          <p:spPr>
            <a:xfrm>
              <a:off x="1116668" y="2295132"/>
              <a:ext cx="3291840" cy="2057400"/>
            </a:xfrm>
            <a:prstGeom prst="roundRect">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smtClean="0">
                  <a:solidFill>
                    <a:schemeClr val="accent6">
                      <a:lumMod val="75000"/>
                    </a:schemeClr>
                  </a:solidFill>
                  <a:latin typeface="Orly's Font 2" pitchFamily="66" charset="0"/>
                </a:rPr>
                <a:t>LearnZillion Whiteboard</a:t>
              </a:r>
            </a:p>
          </p:txBody>
        </p:sp>
        <p:sp>
          <p:nvSpPr>
            <p:cNvPr id="9" name="Rectangle 8"/>
            <p:cNvSpPr/>
            <p:nvPr/>
          </p:nvSpPr>
          <p:spPr>
            <a:xfrm>
              <a:off x="2555750" y="2171700"/>
              <a:ext cx="486504" cy="182880"/>
            </a:xfrm>
            <a:prstGeom prst="rect">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ounded Rectangle 9"/>
            <p:cNvSpPr/>
            <p:nvPr/>
          </p:nvSpPr>
          <p:spPr>
            <a:xfrm>
              <a:off x="2188929" y="2125192"/>
              <a:ext cx="1274040" cy="114300"/>
            </a:xfrm>
            <a:prstGeom prst="roundRect">
              <a:avLst/>
            </a:prstGeom>
            <a:solidFill>
              <a:srgbClr val="0070C0"/>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mc:AlternateContent xmlns:mc="http://schemas.openxmlformats.org/markup-compatibility/2006" xmlns:p14="http://schemas.microsoft.com/office/powerpoint/2010/main">
          <mc:Choice Requires="p14">
            <p:contentPart p14:bwMode="auto" r:id="rId3">
              <p14:nvContentPartPr>
                <p14:cNvPr id="11" name="Ink 10"/>
                <p14:cNvContentPartPr/>
                <p14:nvPr/>
              </p14:nvContentPartPr>
              <p14:xfrm>
                <a:off x="2127076" y="2117099"/>
                <a:ext cx="159840" cy="105480"/>
              </p14:xfrm>
            </p:contentPart>
          </mc:Choice>
          <mc:Fallback xmlns="">
            <p:pic>
              <p:nvPicPr>
                <p:cNvPr id="41" name="Ink 40"/>
                <p:cNvPicPr/>
                <p:nvPr/>
              </p:nvPicPr>
              <p:blipFill>
                <a:blip r:embed="rId7"/>
                <a:stretch>
                  <a:fillRect/>
                </a:stretch>
              </p:blipFill>
              <p:spPr>
                <a:xfrm>
                  <a:off x="2099716" y="2088923"/>
                  <a:ext cx="203760" cy="161110"/>
                </a:xfrm>
                <a:prstGeom prst="rect">
                  <a:avLst/>
                </a:prstGeom>
              </p:spPr>
            </p:pic>
          </mc:Fallback>
        </mc:AlternateContent>
      </p:grpSp>
      <p:grpSp>
        <p:nvGrpSpPr>
          <p:cNvPr id="12" name="Group 11"/>
          <p:cNvGrpSpPr/>
          <p:nvPr/>
        </p:nvGrpSpPr>
        <p:grpSpPr>
          <a:xfrm rot="21091122">
            <a:off x="133040" y="4024923"/>
            <a:ext cx="5552846" cy="631936"/>
            <a:chOff x="324867" y="4236994"/>
            <a:chExt cx="5942637" cy="631936"/>
          </a:xfrm>
        </p:grpSpPr>
        <p:sp>
          <p:nvSpPr>
            <p:cNvPr id="13" name="TextBox 12"/>
            <p:cNvSpPr txBox="1"/>
            <p:nvPr/>
          </p:nvSpPr>
          <p:spPr>
            <a:xfrm>
              <a:off x="5770394" y="4576578"/>
              <a:ext cx="3786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23</a:t>
              </a:r>
            </a:p>
          </p:txBody>
        </p:sp>
        <p:grpSp>
          <p:nvGrpSpPr>
            <p:cNvPr id="14" name="Group 13"/>
            <p:cNvGrpSpPr/>
            <p:nvPr/>
          </p:nvGrpSpPr>
          <p:grpSpPr>
            <a:xfrm>
              <a:off x="324867" y="4236994"/>
              <a:ext cx="5942637" cy="631936"/>
              <a:chOff x="324867" y="4236994"/>
              <a:chExt cx="5942637" cy="631936"/>
            </a:xfrm>
          </p:grpSpPr>
          <p:grpSp>
            <p:nvGrpSpPr>
              <p:cNvPr id="15" name="Group 14"/>
              <p:cNvGrpSpPr/>
              <p:nvPr/>
            </p:nvGrpSpPr>
            <p:grpSpPr>
              <a:xfrm>
                <a:off x="324867" y="4257675"/>
                <a:ext cx="5942637" cy="611255"/>
                <a:chOff x="324867" y="4257675"/>
                <a:chExt cx="5942637" cy="611255"/>
              </a:xfrm>
            </p:grpSpPr>
            <p:grpSp>
              <p:nvGrpSpPr>
                <p:cNvPr id="18" name="Group 17"/>
                <p:cNvGrpSpPr/>
                <p:nvPr/>
              </p:nvGrpSpPr>
              <p:grpSpPr>
                <a:xfrm>
                  <a:off x="324867" y="4334129"/>
                  <a:ext cx="5942637" cy="534801"/>
                  <a:chOff x="115263" y="4328800"/>
                  <a:chExt cx="5942637" cy="534801"/>
                </a:xfrm>
              </p:grpSpPr>
              <p:grpSp>
                <p:nvGrpSpPr>
                  <p:cNvPr id="20" name="Group 19"/>
                  <p:cNvGrpSpPr/>
                  <p:nvPr/>
                </p:nvGrpSpPr>
                <p:grpSpPr>
                  <a:xfrm>
                    <a:off x="115263" y="4328800"/>
                    <a:ext cx="5942637" cy="257802"/>
                    <a:chOff x="228600" y="4452371"/>
                    <a:chExt cx="9036740" cy="257802"/>
                  </a:xfrm>
                </p:grpSpPr>
                <p:grpSp>
                  <p:nvGrpSpPr>
                    <p:cNvPr id="44" name="Group 43"/>
                    <p:cNvGrpSpPr/>
                    <p:nvPr/>
                  </p:nvGrpSpPr>
                  <p:grpSpPr>
                    <a:xfrm>
                      <a:off x="228600" y="4457700"/>
                      <a:ext cx="9036740" cy="252473"/>
                      <a:chOff x="354519" y="3526308"/>
                      <a:chExt cx="9036740" cy="252473"/>
                    </a:xfrm>
                  </p:grpSpPr>
                  <p:cxnSp>
                    <p:nvCxnSpPr>
                      <p:cNvPr id="49" name="Straight Arrow Connector 48"/>
                      <p:cNvCxnSpPr/>
                      <p:nvPr/>
                    </p:nvCxnSpPr>
                    <p:spPr bwMode="auto">
                      <a:xfrm flipV="1">
                        <a:off x="354519" y="3641887"/>
                        <a:ext cx="9036740" cy="1065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215664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bwMode="auto">
                      <a:xfrm>
                        <a:off x="25127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auto">
                      <a:xfrm>
                        <a:off x="286891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bwMode="auto">
                      <a:xfrm>
                        <a:off x="32250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auto">
                      <a:xfrm>
                        <a:off x="571799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auto">
                      <a:xfrm>
                        <a:off x="35811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a:off x="393732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a:off x="42934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a:off x="464959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bwMode="auto">
                      <a:xfrm>
                        <a:off x="500572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auto">
                      <a:xfrm>
                        <a:off x="53618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a:off x="607412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a:off x="6430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auto">
                      <a:xfrm>
                        <a:off x="678639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a:off x="714253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a:off x="749866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a:off x="785479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bwMode="auto">
                      <a:xfrm>
                        <a:off x="821093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bwMode="auto">
                      <a:xfrm>
                        <a:off x="856706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bwMode="auto">
                      <a:xfrm>
                        <a:off x="89232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5" name="Straight Connector 44"/>
                    <p:cNvCxnSpPr/>
                    <p:nvPr/>
                  </p:nvCxnSpPr>
                  <p:spPr bwMode="auto">
                    <a:xfrm>
                      <a:off x="606192"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962327"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1318461"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1674596"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TextBox 20"/>
                  <p:cNvSpPr txBox="1"/>
                  <p:nvPr/>
                </p:nvSpPr>
                <p:spPr>
                  <a:xfrm>
                    <a:off x="216736" y="4572733"/>
                    <a:ext cx="2936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0</a:t>
                    </a:r>
                  </a:p>
                </p:txBody>
              </p:sp>
              <p:sp>
                <p:nvSpPr>
                  <p:cNvPr id="22" name="TextBox 21"/>
                  <p:cNvSpPr txBox="1"/>
                  <p:nvPr/>
                </p:nvSpPr>
                <p:spPr>
                  <a:xfrm>
                    <a:off x="478985" y="4581273"/>
                    <a:ext cx="23756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1</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23" name="TextBox 22"/>
                  <p:cNvSpPr txBox="1"/>
                  <p:nvPr/>
                </p:nvSpPr>
                <p:spPr>
                  <a:xfrm>
                    <a:off x="691542" y="4571249"/>
                    <a:ext cx="2808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a:t>
                    </a:r>
                  </a:p>
                </p:txBody>
              </p:sp>
              <p:sp>
                <p:nvSpPr>
                  <p:cNvPr id="24" name="TextBox 23"/>
                  <p:cNvSpPr txBox="1"/>
                  <p:nvPr/>
                </p:nvSpPr>
                <p:spPr>
                  <a:xfrm>
                    <a:off x="924937" y="4578074"/>
                    <a:ext cx="2824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3</a:t>
                    </a:r>
                  </a:p>
                </p:txBody>
              </p:sp>
              <p:sp>
                <p:nvSpPr>
                  <p:cNvPr id="25" name="TextBox 24"/>
                  <p:cNvSpPr txBox="1"/>
                  <p:nvPr/>
                </p:nvSpPr>
                <p:spPr>
                  <a:xfrm>
                    <a:off x="1163943"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a:t>
                    </a:r>
                  </a:p>
                </p:txBody>
              </p:sp>
              <p:sp>
                <p:nvSpPr>
                  <p:cNvPr id="26" name="TextBox 25"/>
                  <p:cNvSpPr txBox="1"/>
                  <p:nvPr/>
                </p:nvSpPr>
                <p:spPr>
                  <a:xfrm>
                    <a:off x="1391728" y="4586600"/>
                    <a:ext cx="28565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a:t>
                    </a:r>
                  </a:p>
                </p:txBody>
              </p:sp>
              <p:sp>
                <p:nvSpPr>
                  <p:cNvPr id="27" name="TextBox 26"/>
                  <p:cNvSpPr txBox="1"/>
                  <p:nvPr/>
                </p:nvSpPr>
                <p:spPr>
                  <a:xfrm>
                    <a:off x="1626727" y="4586602"/>
                    <a:ext cx="284052"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6</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28" name="TextBox 27"/>
                  <p:cNvSpPr txBox="1"/>
                  <p:nvPr/>
                </p:nvSpPr>
                <p:spPr>
                  <a:xfrm>
                    <a:off x="1875532" y="4586601"/>
                    <a:ext cx="26962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7</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29" name="TextBox 28"/>
                  <p:cNvSpPr txBox="1"/>
                  <p:nvPr/>
                </p:nvSpPr>
                <p:spPr>
                  <a:xfrm>
                    <a:off x="2098327" y="4586602"/>
                    <a:ext cx="277640"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8</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30" name="TextBox 29"/>
                  <p:cNvSpPr txBox="1"/>
                  <p:nvPr/>
                </p:nvSpPr>
                <p:spPr>
                  <a:xfrm>
                    <a:off x="2334928"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9</a:t>
                    </a:r>
                  </a:p>
                </p:txBody>
              </p:sp>
              <p:sp>
                <p:nvSpPr>
                  <p:cNvPr id="31" name="TextBox 30"/>
                  <p:cNvSpPr txBox="1"/>
                  <p:nvPr/>
                </p:nvSpPr>
                <p:spPr>
                  <a:xfrm>
                    <a:off x="2532256" y="4586602"/>
                    <a:ext cx="3465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10</a:t>
                    </a:r>
                  </a:p>
                </p:txBody>
              </p:sp>
              <p:sp>
                <p:nvSpPr>
                  <p:cNvPr id="32" name="TextBox 31"/>
                  <p:cNvSpPr txBox="1"/>
                  <p:nvPr/>
                </p:nvSpPr>
                <p:spPr>
                  <a:xfrm>
                    <a:off x="2795323" y="4583399"/>
                    <a:ext cx="29046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11</a:t>
                    </a:r>
                  </a:p>
                </p:txBody>
              </p:sp>
              <p:sp>
                <p:nvSpPr>
                  <p:cNvPr id="33" name="TextBox 32"/>
                  <p:cNvSpPr txBox="1"/>
                  <p:nvPr/>
                </p:nvSpPr>
                <p:spPr>
                  <a:xfrm>
                    <a:off x="2996179" y="4586602"/>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12</a:t>
                    </a:r>
                  </a:p>
                </p:txBody>
              </p:sp>
              <p:sp>
                <p:nvSpPr>
                  <p:cNvPr id="34" name="TextBox 33"/>
                  <p:cNvSpPr txBox="1"/>
                  <p:nvPr/>
                </p:nvSpPr>
                <p:spPr>
                  <a:xfrm>
                    <a:off x="3213328" y="4586602"/>
                    <a:ext cx="33534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13</a:t>
                    </a:r>
                  </a:p>
                </p:txBody>
              </p:sp>
              <p:sp>
                <p:nvSpPr>
                  <p:cNvPr id="35" name="TextBox 34"/>
                  <p:cNvSpPr txBox="1"/>
                  <p:nvPr/>
                </p:nvSpPr>
                <p:spPr>
                  <a:xfrm>
                    <a:off x="3464616"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14</a:t>
                    </a:r>
                  </a:p>
                </p:txBody>
              </p:sp>
              <p:sp>
                <p:nvSpPr>
                  <p:cNvPr id="36" name="TextBox 35"/>
                  <p:cNvSpPr txBox="1"/>
                  <p:nvPr/>
                </p:nvSpPr>
                <p:spPr>
                  <a:xfrm>
                    <a:off x="3707249" y="4586602"/>
                    <a:ext cx="33855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15</a:t>
                    </a:r>
                  </a:p>
                </p:txBody>
              </p:sp>
              <p:sp>
                <p:nvSpPr>
                  <p:cNvPr id="37" name="TextBox 36"/>
                  <p:cNvSpPr txBox="1"/>
                  <p:nvPr/>
                </p:nvSpPr>
                <p:spPr>
                  <a:xfrm>
                    <a:off x="3942247" y="4586602"/>
                    <a:ext cx="33695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16</a:t>
                    </a:r>
                  </a:p>
                </p:txBody>
              </p:sp>
              <p:sp>
                <p:nvSpPr>
                  <p:cNvPr id="38" name="TextBox 37"/>
                  <p:cNvSpPr txBox="1"/>
                  <p:nvPr/>
                </p:nvSpPr>
                <p:spPr>
                  <a:xfrm>
                    <a:off x="4183658" y="4586602"/>
                    <a:ext cx="32252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17</a:t>
                    </a:r>
                  </a:p>
                </p:txBody>
              </p:sp>
              <p:sp>
                <p:nvSpPr>
                  <p:cNvPr id="39" name="TextBox 38"/>
                  <p:cNvSpPr txBox="1"/>
                  <p:nvPr/>
                </p:nvSpPr>
                <p:spPr>
                  <a:xfrm>
                    <a:off x="4413847" y="4586602"/>
                    <a:ext cx="33054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18</a:t>
                    </a:r>
                  </a:p>
                </p:txBody>
              </p:sp>
              <p:sp>
                <p:nvSpPr>
                  <p:cNvPr id="40" name="TextBox 39"/>
                  <p:cNvSpPr txBox="1"/>
                  <p:nvPr/>
                </p:nvSpPr>
                <p:spPr>
                  <a:xfrm>
                    <a:off x="4650449"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19</a:t>
                    </a:r>
                  </a:p>
                </p:txBody>
              </p:sp>
              <p:sp>
                <p:nvSpPr>
                  <p:cNvPr id="41" name="TextBox 40"/>
                  <p:cNvSpPr txBox="1"/>
                  <p:nvPr/>
                </p:nvSpPr>
                <p:spPr>
                  <a:xfrm>
                    <a:off x="4852586" y="4583398"/>
                    <a:ext cx="3898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20</a:t>
                    </a:r>
                  </a:p>
                </p:txBody>
              </p:sp>
              <p:sp>
                <p:nvSpPr>
                  <p:cNvPr id="42" name="TextBox 41"/>
                  <p:cNvSpPr txBox="1"/>
                  <p:nvPr/>
                </p:nvSpPr>
                <p:spPr>
                  <a:xfrm>
                    <a:off x="5114835" y="4583399"/>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21</a:t>
                    </a:r>
                  </a:p>
                </p:txBody>
              </p:sp>
              <p:sp>
                <p:nvSpPr>
                  <p:cNvPr id="43" name="TextBox 42"/>
                  <p:cNvSpPr txBox="1"/>
                  <p:nvPr/>
                </p:nvSpPr>
                <p:spPr>
                  <a:xfrm>
                    <a:off x="5319445" y="4571248"/>
                    <a:ext cx="37702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22</a:t>
                    </a:r>
                  </a:p>
                </p:txBody>
              </p:sp>
            </p:grpSp>
            <p:sp>
              <p:nvSpPr>
                <p:cNvPr id="19" name="Rectangle 18"/>
                <p:cNvSpPr/>
                <p:nvPr/>
              </p:nvSpPr>
              <p:spPr>
                <a:xfrm>
                  <a:off x="324867" y="4257675"/>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6" name="Rectangle 15"/>
              <p:cNvSpPr/>
              <p:nvPr/>
            </p:nvSpPr>
            <p:spPr>
              <a:xfrm>
                <a:off x="6097071" y="4241599"/>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Rectangle 16"/>
              <p:cNvSpPr/>
              <p:nvPr/>
            </p:nvSpPr>
            <p:spPr>
              <a:xfrm>
                <a:off x="410083" y="4236994"/>
                <a:ext cx="5794150" cy="616583"/>
              </a:xfrm>
              <a:prstGeom prst="rect">
                <a:avLst/>
              </a:prstGeom>
              <a:noFill/>
              <a:ln w="57150">
                <a:solidFill>
                  <a:srgbClr val="DD4F2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70" name="Group 69"/>
          <p:cNvGrpSpPr/>
          <p:nvPr/>
        </p:nvGrpSpPr>
        <p:grpSpPr>
          <a:xfrm>
            <a:off x="4535038" y="1984701"/>
            <a:ext cx="1082348" cy="1365150"/>
            <a:chOff x="4916284" y="4343400"/>
            <a:chExt cx="1082348" cy="1365150"/>
          </a:xfrm>
        </p:grpSpPr>
        <p:sp>
          <p:nvSpPr>
            <p:cNvPr id="71" name="Shape 483"/>
            <p:cNvSpPr/>
            <p:nvPr/>
          </p:nvSpPr>
          <p:spPr>
            <a:xfrm>
              <a:off x="4984344" y="4343400"/>
              <a:ext cx="946231" cy="965040"/>
            </a:xfrm>
            <a:prstGeom prst="rect">
              <a:avLst/>
            </a:prstGeom>
            <a:blipFill>
              <a:blip r:embed="rId8"/>
              <a:srcRect/>
              <a:stretch>
                <a:fillRect l="-28591" r="-19359" b="-142215"/>
              </a:stretch>
            </a:blipFill>
          </p:spPr>
        </p:sp>
        <p:sp>
          <p:nvSpPr>
            <p:cNvPr id="72" name="TextBox 71"/>
            <p:cNvSpPr txBox="1"/>
            <p:nvPr/>
          </p:nvSpPr>
          <p:spPr>
            <a:xfrm>
              <a:off x="4916284" y="5308440"/>
              <a:ext cx="1082348" cy="400110"/>
            </a:xfrm>
            <a:prstGeom prst="rect">
              <a:avLst/>
            </a:prstGeom>
            <a:noFill/>
          </p:spPr>
          <p:txBody>
            <a:bodyPr wrap="none" rtlCol="0">
              <a:spAutoFit/>
            </a:bodyPr>
            <a:lstStyle/>
            <a:p>
              <a:r>
                <a:rPr lang="en-US" sz="2000" dirty="0" smtClean="0">
                  <a:solidFill>
                    <a:schemeClr val="accent6">
                      <a:lumMod val="75000"/>
                    </a:schemeClr>
                  </a:solidFill>
                  <a:latin typeface="Orly's Font 2" pitchFamily="66" charset="0"/>
                  <a:ea typeface="Verdana" pitchFamily="34" charset="0"/>
                  <a:cs typeface="Verdana" pitchFamily="34" charset="0"/>
                </a:rPr>
                <a:t>Hunter</a:t>
              </a:r>
            </a:p>
          </p:txBody>
        </p:sp>
      </p:grpSp>
      <p:sp>
        <p:nvSpPr>
          <p:cNvPr id="73" name="Text Placeholder 3"/>
          <p:cNvSpPr txBox="1">
            <a:spLocks/>
          </p:cNvSpPr>
          <p:nvPr/>
        </p:nvSpPr>
        <p:spPr bwMode="auto">
          <a:xfrm>
            <a:off x="5641386" y="2426521"/>
            <a:ext cx="118216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3"/>
                </a:solidFill>
                <a:latin typeface="Orly's Font 2" pitchFamily="66" charset="0"/>
              </a:rPr>
              <a:t>19cm</a:t>
            </a:r>
            <a:endParaRPr lang="en-US" sz="2800" dirty="0">
              <a:solidFill>
                <a:schemeClr val="accent3"/>
              </a:solidFill>
              <a:latin typeface="Orly's Font 2" pitchFamily="66" charset="0"/>
            </a:endParaRPr>
          </a:p>
        </p:txBody>
      </p:sp>
      <p:cxnSp>
        <p:nvCxnSpPr>
          <p:cNvPr id="74" name="Straight Connector 73"/>
          <p:cNvCxnSpPr/>
          <p:nvPr/>
        </p:nvCxnSpPr>
        <p:spPr>
          <a:xfrm>
            <a:off x="930030" y="2640775"/>
            <a:ext cx="0" cy="1795958"/>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4502252" y="2628970"/>
            <a:ext cx="0" cy="1441763"/>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76" name="Right Brace 75"/>
          <p:cNvSpPr/>
          <p:nvPr/>
        </p:nvSpPr>
        <p:spPr>
          <a:xfrm rot="4869474">
            <a:off x="2464387" y="2845070"/>
            <a:ext cx="635911" cy="3650258"/>
          </a:xfrm>
          <a:prstGeom prst="rightBrace">
            <a:avLst/>
          </a:prstGeom>
          <a:ln w="571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7" name="Text Placeholder 3"/>
          <p:cNvSpPr txBox="1">
            <a:spLocks/>
          </p:cNvSpPr>
          <p:nvPr/>
        </p:nvSpPr>
        <p:spPr bwMode="auto">
          <a:xfrm>
            <a:off x="1282132" y="5003310"/>
            <a:ext cx="3707796" cy="52322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6">
                    <a:lumMod val="75000"/>
                  </a:schemeClr>
                </a:solidFill>
                <a:latin typeface="Orly's Font 2" pitchFamily="66" charset="0"/>
              </a:rPr>
              <a:t>How many spaces?</a:t>
            </a:r>
            <a:endParaRPr lang="en-US" sz="2800" dirty="0">
              <a:solidFill>
                <a:schemeClr val="accent6">
                  <a:lumMod val="75000"/>
                </a:schemeClr>
              </a:solidFill>
              <a:latin typeface="Orly's Font 2" pitchFamily="66" charset="0"/>
            </a:endParaRPr>
          </a:p>
        </p:txBody>
      </p:sp>
      <p:sp>
        <p:nvSpPr>
          <p:cNvPr id="79" name="AutoShape 4"/>
          <p:cNvSpPr>
            <a:spLocks noChangeArrowheads="1"/>
          </p:cNvSpPr>
          <p:nvPr/>
        </p:nvSpPr>
        <p:spPr bwMode="auto">
          <a:xfrm rot="20114517">
            <a:off x="856051" y="3357115"/>
            <a:ext cx="3204106" cy="733663"/>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Orly's Font 2" pitchFamily="66" charset="0"/>
              </a:rPr>
              <a:t>Did not start at zero!</a:t>
            </a:r>
            <a:r>
              <a:rPr kumimoji="0" lang="en-US" sz="1800" b="0" i="0" u="none" strike="noStrike" kern="0" cap="none" spc="0" normalizeH="0" noProof="0" dirty="0" smtClean="0">
                <a:ln>
                  <a:noFill/>
                </a:ln>
                <a:solidFill>
                  <a:sysClr val="windowText" lastClr="000000"/>
                </a:solidFill>
                <a:effectLst/>
                <a:uLnTx/>
                <a:uFillTx/>
                <a:latin typeface="Orly's Font 2" pitchFamily="66" charset="0"/>
              </a:rPr>
              <a:t> </a:t>
            </a:r>
            <a:endParaRPr kumimoji="0" lang="en-US" sz="1800" b="0" i="0" u="none" strike="noStrike" kern="0" cap="none" spc="0" normalizeH="0" baseline="0" noProof="0" dirty="0" smtClean="0">
              <a:ln>
                <a:noFill/>
              </a:ln>
              <a:solidFill>
                <a:sysClr val="windowText" lastClr="000000"/>
              </a:solidFill>
              <a:effectLst/>
              <a:uLnTx/>
              <a:uFillTx/>
              <a:latin typeface="Orly's Font 2" pitchFamily="66" charset="0"/>
            </a:endParaRPr>
          </a:p>
        </p:txBody>
      </p:sp>
      <p:sp>
        <p:nvSpPr>
          <p:cNvPr id="80" name="AutoShape 4"/>
          <p:cNvSpPr>
            <a:spLocks noChangeArrowheads="1"/>
          </p:cNvSpPr>
          <p:nvPr/>
        </p:nvSpPr>
        <p:spPr bwMode="auto">
          <a:xfrm rot="20114517">
            <a:off x="4450675" y="3156399"/>
            <a:ext cx="2260423" cy="733663"/>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Orly's Font 2" pitchFamily="66" charset="0"/>
              </a:rPr>
              <a:t>Stopped at 19!</a:t>
            </a:r>
            <a:r>
              <a:rPr kumimoji="0" lang="en-US" sz="1800" b="0" i="0" u="none" strike="noStrike" kern="0" cap="none" spc="0" normalizeH="0" noProof="0" dirty="0" smtClean="0">
                <a:ln>
                  <a:noFill/>
                </a:ln>
                <a:solidFill>
                  <a:sysClr val="windowText" lastClr="000000"/>
                </a:solidFill>
                <a:effectLst/>
                <a:uLnTx/>
                <a:uFillTx/>
                <a:latin typeface="Orly's Font 2" pitchFamily="66" charset="0"/>
              </a:rPr>
              <a:t> </a:t>
            </a:r>
            <a:endParaRPr kumimoji="0" lang="en-US" sz="1800" b="0" i="0" u="none" strike="noStrike" kern="0" cap="none" spc="0" normalizeH="0" baseline="0" noProof="0" dirty="0" smtClean="0">
              <a:ln>
                <a:noFill/>
              </a:ln>
              <a:solidFill>
                <a:sysClr val="windowText" lastClr="000000"/>
              </a:solidFill>
              <a:effectLst/>
              <a:uLnTx/>
              <a:uFillTx/>
              <a:latin typeface="Orly's Font 2" pitchFamily="66" charset="0"/>
            </a:endParaRPr>
          </a:p>
        </p:txBody>
      </p:sp>
      <p:pic>
        <p:nvPicPr>
          <p:cNvPr id="81" name="Picture 2"/>
          <p:cNvPicPr>
            <a:picLocks noChangeAspect="1" noChangeArrowheads="1"/>
          </p:cNvPicPr>
          <p:nvPr/>
        </p:nvPicPr>
        <p:blipFill rotWithShape="1">
          <a:blip r:embed="rId9">
            <a:extLst>
              <a:ext uri="{28A0092B-C50C-407E-A947-70E740481C1C}">
                <a14:useLocalDpi xmlns:a14="http://schemas.microsoft.com/office/drawing/2010/main" val="0"/>
              </a:ext>
            </a:extLst>
          </a:blip>
          <a:srcRect l="5659" t="8009"/>
          <a:stretch/>
        </p:blipFill>
        <p:spPr bwMode="auto">
          <a:xfrm>
            <a:off x="6870702" y="2214608"/>
            <a:ext cx="2093736" cy="21029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2" name="Rectangle 81"/>
          <p:cNvSpPr/>
          <p:nvPr/>
        </p:nvSpPr>
        <p:spPr>
          <a:xfrm>
            <a:off x="8466778" y="3266070"/>
            <a:ext cx="274320" cy="991932"/>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 name="Text Placeholder 3"/>
          <p:cNvSpPr txBox="1">
            <a:spLocks/>
          </p:cNvSpPr>
          <p:nvPr/>
        </p:nvSpPr>
        <p:spPr bwMode="auto">
          <a:xfrm>
            <a:off x="5796027" y="1595206"/>
            <a:ext cx="37818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rgbClr val="0070C0"/>
                </a:solidFill>
                <a:latin typeface="Orly's Font 2" pitchFamily="66" charset="0"/>
              </a:rPr>
              <a:t>0 students agree</a:t>
            </a:r>
            <a:endParaRPr lang="en-US" sz="2800" dirty="0">
              <a:solidFill>
                <a:srgbClr val="0070C0"/>
              </a:solidFill>
              <a:latin typeface="Orly's Font 2" pitchFamily="66" charset="0"/>
            </a:endParaRPr>
          </a:p>
        </p:txBody>
      </p:sp>
      <p:sp>
        <p:nvSpPr>
          <p:cNvPr id="2" name="TextBox 1"/>
          <p:cNvSpPr txBox="1"/>
          <p:nvPr/>
        </p:nvSpPr>
        <p:spPr>
          <a:xfrm>
            <a:off x="1231020" y="1180780"/>
            <a:ext cx="2867559" cy="5016758"/>
          </a:xfrm>
          <a:prstGeom prst="rect">
            <a:avLst/>
          </a:prstGeom>
          <a:noFill/>
        </p:spPr>
        <p:txBody>
          <a:bodyPr wrap="square" rtlCol="0">
            <a:spAutoFit/>
          </a:bodyPr>
          <a:lstStyle/>
          <a:p>
            <a:r>
              <a:rPr lang="en-US" sz="32000" dirty="0" smtClean="0">
                <a:solidFill>
                  <a:srgbClr val="FF0000"/>
                </a:solidFill>
                <a:latin typeface="Orly's Font 2" panose="020B0604020202020204" charset="0"/>
                <a:ea typeface="Verdana" pitchFamily="34" charset="0"/>
                <a:cs typeface="Verdana" pitchFamily="34" charset="0"/>
              </a:rPr>
              <a:t>X</a:t>
            </a:r>
          </a:p>
        </p:txBody>
      </p:sp>
    </p:spTree>
    <p:extLst>
      <p:ext uri="{BB962C8B-B14F-4D97-AF65-F5344CB8AC3E}">
        <p14:creationId xmlns:p14="http://schemas.microsoft.com/office/powerpoint/2010/main" val="3846083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49039" y="1859732"/>
            <a:ext cx="2389409" cy="1634518"/>
            <a:chOff x="1116668" y="2117099"/>
            <a:chExt cx="3291840" cy="2235433"/>
          </a:xfrm>
        </p:grpSpPr>
        <p:sp>
          <p:nvSpPr>
            <p:cNvPr id="6" name="Rounded Rectangle 5"/>
            <p:cNvSpPr/>
            <p:nvPr/>
          </p:nvSpPr>
          <p:spPr>
            <a:xfrm>
              <a:off x="1116668" y="2295132"/>
              <a:ext cx="3291840" cy="2057400"/>
            </a:xfrm>
            <a:prstGeom prst="roundRect">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smtClean="0">
                  <a:solidFill>
                    <a:schemeClr val="accent6">
                      <a:lumMod val="75000"/>
                    </a:schemeClr>
                  </a:solidFill>
                  <a:latin typeface="Orly's Font 2" pitchFamily="66" charset="0"/>
                </a:rPr>
                <a:t>LearnZillion Whiteboard</a:t>
              </a:r>
            </a:p>
          </p:txBody>
        </p:sp>
        <p:sp>
          <p:nvSpPr>
            <p:cNvPr id="7" name="Rectangle 6"/>
            <p:cNvSpPr/>
            <p:nvPr/>
          </p:nvSpPr>
          <p:spPr>
            <a:xfrm>
              <a:off x="2555750" y="2171700"/>
              <a:ext cx="486504" cy="182880"/>
            </a:xfrm>
            <a:prstGeom prst="rect">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Rounded Rectangle 7"/>
            <p:cNvSpPr/>
            <p:nvPr/>
          </p:nvSpPr>
          <p:spPr>
            <a:xfrm>
              <a:off x="2188929" y="2125192"/>
              <a:ext cx="1274040" cy="114300"/>
            </a:xfrm>
            <a:prstGeom prst="roundRect">
              <a:avLst/>
            </a:prstGeom>
            <a:solidFill>
              <a:srgbClr val="0070C0"/>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mc:AlternateContent xmlns:mc="http://schemas.openxmlformats.org/markup-compatibility/2006" xmlns:p14="http://schemas.microsoft.com/office/powerpoint/2010/main">
          <mc:Choice Requires="p14">
            <p:contentPart p14:bwMode="auto" r:id="rId3">
              <p14:nvContentPartPr>
                <p14:cNvPr id="9" name="Ink 8"/>
                <p14:cNvContentPartPr/>
                <p14:nvPr/>
              </p14:nvContentPartPr>
              <p14:xfrm>
                <a:off x="2127076" y="2117099"/>
                <a:ext cx="159840" cy="105480"/>
              </p14:xfrm>
            </p:contentPart>
          </mc:Choice>
          <mc:Fallback xmlns="">
            <p:pic>
              <p:nvPicPr>
                <p:cNvPr id="41" name="Ink 40"/>
                <p:cNvPicPr/>
                <p:nvPr/>
              </p:nvPicPr>
              <p:blipFill>
                <a:blip r:embed="rId7"/>
                <a:stretch>
                  <a:fillRect/>
                </a:stretch>
              </p:blipFill>
              <p:spPr>
                <a:xfrm>
                  <a:off x="2099716" y="2088923"/>
                  <a:ext cx="203760" cy="161110"/>
                </a:xfrm>
                <a:prstGeom prst="rect">
                  <a:avLst/>
                </a:prstGeom>
              </p:spPr>
            </p:pic>
          </mc:Fallback>
        </mc:AlternateContent>
      </p:grpSp>
      <p:grpSp>
        <p:nvGrpSpPr>
          <p:cNvPr id="10" name="Group 9"/>
          <p:cNvGrpSpPr/>
          <p:nvPr/>
        </p:nvGrpSpPr>
        <p:grpSpPr>
          <a:xfrm>
            <a:off x="2821137" y="590681"/>
            <a:ext cx="914400" cy="1280160"/>
            <a:chOff x="4952511" y="1828800"/>
            <a:chExt cx="973343" cy="1348371"/>
          </a:xfrm>
        </p:grpSpPr>
        <p:sp>
          <p:nvSpPr>
            <p:cNvPr id="11" name="Shape 477"/>
            <p:cNvSpPr/>
            <p:nvPr/>
          </p:nvSpPr>
          <p:spPr>
            <a:xfrm>
              <a:off x="5066813" y="1828800"/>
              <a:ext cx="781291" cy="956982"/>
            </a:xfrm>
            <a:prstGeom prst="rect">
              <a:avLst/>
            </a:prstGeom>
            <a:blipFill>
              <a:blip r:embed="rId8"/>
              <a:srcRect/>
              <a:stretch>
                <a:fillRect l="-28435" t="-20955" r="-25091" b="-127975"/>
              </a:stretch>
            </a:blipFill>
          </p:spPr>
        </p:sp>
        <p:sp>
          <p:nvSpPr>
            <p:cNvPr id="12" name="TextBox 11"/>
            <p:cNvSpPr txBox="1"/>
            <p:nvPr/>
          </p:nvSpPr>
          <p:spPr>
            <a:xfrm>
              <a:off x="4952511" y="2777061"/>
              <a:ext cx="973343" cy="400110"/>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Jamie</a:t>
              </a:r>
            </a:p>
          </p:txBody>
        </p:sp>
      </p:grpSp>
      <p:grpSp>
        <p:nvGrpSpPr>
          <p:cNvPr id="13" name="Group 12"/>
          <p:cNvGrpSpPr/>
          <p:nvPr/>
        </p:nvGrpSpPr>
        <p:grpSpPr>
          <a:xfrm>
            <a:off x="6552264" y="602486"/>
            <a:ext cx="1014291" cy="1334372"/>
            <a:chOff x="4916284" y="4343400"/>
            <a:chExt cx="1014291" cy="1334372"/>
          </a:xfrm>
        </p:grpSpPr>
        <p:sp>
          <p:nvSpPr>
            <p:cNvPr id="14" name="Shape 483"/>
            <p:cNvSpPr/>
            <p:nvPr/>
          </p:nvSpPr>
          <p:spPr>
            <a:xfrm>
              <a:off x="4984344" y="4343400"/>
              <a:ext cx="946231" cy="965040"/>
            </a:xfrm>
            <a:prstGeom prst="rect">
              <a:avLst/>
            </a:prstGeom>
            <a:blipFill>
              <a:blip r:embed="rId9"/>
              <a:srcRect/>
              <a:stretch>
                <a:fillRect l="-28591" r="-19359" b="-142215"/>
              </a:stretch>
            </a:blipFill>
          </p:spPr>
        </p:sp>
        <p:sp>
          <p:nvSpPr>
            <p:cNvPr id="15" name="TextBox 14"/>
            <p:cNvSpPr txBox="1"/>
            <p:nvPr/>
          </p:nvSpPr>
          <p:spPr>
            <a:xfrm>
              <a:off x="4916284" y="5308440"/>
              <a:ext cx="990977"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Hunter</a:t>
              </a:r>
            </a:p>
          </p:txBody>
        </p:sp>
      </p:grpSp>
      <p:grpSp>
        <p:nvGrpSpPr>
          <p:cNvPr id="16" name="Group 15"/>
          <p:cNvGrpSpPr/>
          <p:nvPr/>
        </p:nvGrpSpPr>
        <p:grpSpPr>
          <a:xfrm>
            <a:off x="4450280" y="703804"/>
            <a:ext cx="1009650" cy="1286625"/>
            <a:chOff x="4838456" y="3136740"/>
            <a:chExt cx="1009650" cy="1286625"/>
          </a:xfrm>
        </p:grpSpPr>
        <p:pic>
          <p:nvPicPr>
            <p:cNvPr id="17" name="Picture 16"/>
            <p:cNvPicPr>
              <a:picLocks noChangeAspect="1"/>
            </p:cNvPicPr>
            <p:nvPr/>
          </p:nvPicPr>
          <p:blipFill rotWithShape="1">
            <a:blip r:embed="rId10">
              <a:extLst>
                <a:ext uri="{28A0092B-C50C-407E-A947-70E740481C1C}">
                  <a14:useLocalDpi xmlns:a14="http://schemas.microsoft.com/office/drawing/2010/main" val="0"/>
                </a:ext>
              </a:extLst>
            </a:blip>
            <a:srcRect b="55483"/>
            <a:stretch/>
          </p:blipFill>
          <p:spPr>
            <a:xfrm>
              <a:off x="4838456" y="3136740"/>
              <a:ext cx="1009650" cy="856526"/>
            </a:xfrm>
            <a:prstGeom prst="rect">
              <a:avLst/>
            </a:prstGeom>
          </p:spPr>
        </p:pic>
        <p:sp>
          <p:nvSpPr>
            <p:cNvPr id="18" name="TextBox 17"/>
            <p:cNvSpPr txBox="1"/>
            <p:nvPr/>
          </p:nvSpPr>
          <p:spPr>
            <a:xfrm>
              <a:off x="4965472" y="4054033"/>
              <a:ext cx="805029"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Jose’</a:t>
              </a:r>
            </a:p>
          </p:txBody>
        </p:sp>
      </p:grpSp>
      <p:sp>
        <p:nvSpPr>
          <p:cNvPr id="19" name="Text Placeholder 3"/>
          <p:cNvSpPr txBox="1">
            <a:spLocks/>
          </p:cNvSpPr>
          <p:nvPr/>
        </p:nvSpPr>
        <p:spPr bwMode="auto">
          <a:xfrm>
            <a:off x="3649164" y="1090862"/>
            <a:ext cx="9869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000" dirty="0" smtClean="0">
                <a:solidFill>
                  <a:schemeClr val="accent5"/>
                </a:solidFill>
                <a:latin typeface="Orly's Font 2" pitchFamily="66" charset="0"/>
              </a:rPr>
              <a:t>15cm</a:t>
            </a:r>
            <a:endParaRPr lang="en-US" sz="2000" dirty="0">
              <a:solidFill>
                <a:schemeClr val="accent5"/>
              </a:solidFill>
              <a:latin typeface="Orly's Font 2" pitchFamily="66" charset="0"/>
            </a:endParaRPr>
          </a:p>
        </p:txBody>
      </p:sp>
      <p:sp>
        <p:nvSpPr>
          <p:cNvPr id="20" name="Text Placeholder 3"/>
          <p:cNvSpPr txBox="1">
            <a:spLocks/>
          </p:cNvSpPr>
          <p:nvPr/>
        </p:nvSpPr>
        <p:spPr bwMode="auto">
          <a:xfrm>
            <a:off x="5593294" y="1082610"/>
            <a:ext cx="8320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000" dirty="0" smtClean="0">
                <a:solidFill>
                  <a:schemeClr val="accent1"/>
                </a:solidFill>
                <a:latin typeface="Orly's Font 2" pitchFamily="66" charset="0"/>
              </a:rPr>
              <a:t>16cm</a:t>
            </a:r>
            <a:endParaRPr lang="en-US" sz="2000" dirty="0">
              <a:solidFill>
                <a:schemeClr val="accent1"/>
              </a:solidFill>
              <a:latin typeface="Orly's Font 2" pitchFamily="66" charset="0"/>
            </a:endParaRPr>
          </a:p>
        </p:txBody>
      </p:sp>
      <p:sp>
        <p:nvSpPr>
          <p:cNvPr id="21" name="Text Placeholder 3"/>
          <p:cNvSpPr txBox="1">
            <a:spLocks/>
          </p:cNvSpPr>
          <p:nvPr/>
        </p:nvSpPr>
        <p:spPr bwMode="auto">
          <a:xfrm>
            <a:off x="7566555" y="1009119"/>
            <a:ext cx="1018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solidFill>
                  <a:schemeClr val="accent3"/>
                </a:solidFill>
                <a:latin typeface="Orly's Font 2" pitchFamily="66" charset="0"/>
              </a:rPr>
              <a:t>19cm</a:t>
            </a:r>
            <a:endParaRPr lang="en-US" dirty="0">
              <a:solidFill>
                <a:schemeClr val="accent3"/>
              </a:solidFill>
              <a:latin typeface="Orly's Font 2" pitchFamily="66" charset="0"/>
            </a:endParaRPr>
          </a:p>
        </p:txBody>
      </p:sp>
      <p:sp>
        <p:nvSpPr>
          <p:cNvPr id="22" name="Text Placeholder 2"/>
          <p:cNvSpPr txBox="1">
            <a:spLocks/>
          </p:cNvSpPr>
          <p:nvPr/>
        </p:nvSpPr>
        <p:spPr bwMode="auto">
          <a:xfrm>
            <a:off x="503338" y="4777398"/>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1"/>
                </a:solidFill>
                <a:latin typeface="Orly's Font 2" pitchFamily="66" charset="0"/>
              </a:rPr>
              <a:t>Whiteboard Measurements in Centimeters</a:t>
            </a:r>
            <a:endParaRPr lang="en-US" sz="1800" dirty="0">
              <a:solidFill>
                <a:schemeClr val="accent1"/>
              </a:solidFill>
              <a:latin typeface="Orly's Font 2" pitchFamily="66" charset="0"/>
            </a:endParaRPr>
          </a:p>
        </p:txBody>
      </p:sp>
      <p:grpSp>
        <p:nvGrpSpPr>
          <p:cNvPr id="23" name="Group 22"/>
          <p:cNvGrpSpPr/>
          <p:nvPr/>
        </p:nvGrpSpPr>
        <p:grpSpPr>
          <a:xfrm>
            <a:off x="1280022" y="4179226"/>
            <a:ext cx="5942637" cy="627331"/>
            <a:chOff x="324867" y="4241599"/>
            <a:chExt cx="5942637" cy="627331"/>
          </a:xfrm>
        </p:grpSpPr>
        <p:sp>
          <p:nvSpPr>
            <p:cNvPr id="24" name="TextBox 23"/>
            <p:cNvSpPr txBox="1"/>
            <p:nvPr/>
          </p:nvSpPr>
          <p:spPr>
            <a:xfrm>
              <a:off x="5770394" y="4576578"/>
              <a:ext cx="3786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23</a:t>
              </a:r>
            </a:p>
          </p:txBody>
        </p:sp>
        <p:grpSp>
          <p:nvGrpSpPr>
            <p:cNvPr id="25" name="Group 24"/>
            <p:cNvGrpSpPr/>
            <p:nvPr/>
          </p:nvGrpSpPr>
          <p:grpSpPr>
            <a:xfrm>
              <a:off x="324867" y="4241599"/>
              <a:ext cx="5942637" cy="627331"/>
              <a:chOff x="324867" y="4241599"/>
              <a:chExt cx="5942637" cy="627331"/>
            </a:xfrm>
          </p:grpSpPr>
          <p:grpSp>
            <p:nvGrpSpPr>
              <p:cNvPr id="26" name="Group 25"/>
              <p:cNvGrpSpPr/>
              <p:nvPr/>
            </p:nvGrpSpPr>
            <p:grpSpPr>
              <a:xfrm>
                <a:off x="324867" y="4257675"/>
                <a:ext cx="5942637" cy="611255"/>
                <a:chOff x="324867" y="4257675"/>
                <a:chExt cx="5942637" cy="611255"/>
              </a:xfrm>
            </p:grpSpPr>
            <p:grpSp>
              <p:nvGrpSpPr>
                <p:cNvPr id="28" name="Group 27"/>
                <p:cNvGrpSpPr/>
                <p:nvPr/>
              </p:nvGrpSpPr>
              <p:grpSpPr>
                <a:xfrm>
                  <a:off x="324867" y="4334129"/>
                  <a:ext cx="5942637" cy="534801"/>
                  <a:chOff x="115263" y="4328800"/>
                  <a:chExt cx="5942637" cy="534801"/>
                </a:xfrm>
              </p:grpSpPr>
              <p:grpSp>
                <p:nvGrpSpPr>
                  <p:cNvPr id="30" name="Group 29"/>
                  <p:cNvGrpSpPr/>
                  <p:nvPr/>
                </p:nvGrpSpPr>
                <p:grpSpPr>
                  <a:xfrm>
                    <a:off x="115263" y="4328800"/>
                    <a:ext cx="5942637" cy="257802"/>
                    <a:chOff x="228600" y="4452371"/>
                    <a:chExt cx="9036740" cy="257802"/>
                  </a:xfrm>
                </p:grpSpPr>
                <p:grpSp>
                  <p:nvGrpSpPr>
                    <p:cNvPr id="54" name="Group 53"/>
                    <p:cNvGrpSpPr/>
                    <p:nvPr/>
                  </p:nvGrpSpPr>
                  <p:grpSpPr>
                    <a:xfrm>
                      <a:off x="228600" y="4457700"/>
                      <a:ext cx="9036740" cy="252473"/>
                      <a:chOff x="354519" y="3526308"/>
                      <a:chExt cx="9036740" cy="252473"/>
                    </a:xfrm>
                  </p:grpSpPr>
                  <p:cxnSp>
                    <p:nvCxnSpPr>
                      <p:cNvPr id="59" name="Straight Arrow Connector 58"/>
                      <p:cNvCxnSpPr/>
                      <p:nvPr/>
                    </p:nvCxnSpPr>
                    <p:spPr bwMode="auto">
                      <a:xfrm flipV="1">
                        <a:off x="354519" y="3641887"/>
                        <a:ext cx="9036740" cy="1065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auto">
                      <a:xfrm>
                        <a:off x="215664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a:off x="25127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a:off x="286891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auto">
                      <a:xfrm>
                        <a:off x="32250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a:off x="571799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a:off x="35811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a:off x="393732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bwMode="auto">
                      <a:xfrm>
                        <a:off x="42934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bwMode="auto">
                      <a:xfrm>
                        <a:off x="464959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bwMode="auto">
                      <a:xfrm>
                        <a:off x="500572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bwMode="auto">
                      <a:xfrm>
                        <a:off x="53618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bwMode="auto">
                      <a:xfrm>
                        <a:off x="607412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bwMode="auto">
                      <a:xfrm>
                        <a:off x="6430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bwMode="auto">
                      <a:xfrm>
                        <a:off x="678639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bwMode="auto">
                      <a:xfrm>
                        <a:off x="714253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bwMode="auto">
                      <a:xfrm>
                        <a:off x="749866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bwMode="auto">
                      <a:xfrm>
                        <a:off x="785479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bwMode="auto">
                      <a:xfrm>
                        <a:off x="821093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bwMode="auto">
                      <a:xfrm>
                        <a:off x="856706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bwMode="auto">
                      <a:xfrm>
                        <a:off x="89232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5" name="Straight Connector 54"/>
                    <p:cNvCxnSpPr/>
                    <p:nvPr/>
                  </p:nvCxnSpPr>
                  <p:spPr bwMode="auto">
                    <a:xfrm>
                      <a:off x="606192"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a:off x="962327"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a:off x="1318461"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a:off x="1674596"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1" name="TextBox 30"/>
                  <p:cNvSpPr txBox="1"/>
                  <p:nvPr/>
                </p:nvSpPr>
                <p:spPr>
                  <a:xfrm>
                    <a:off x="216736" y="4572733"/>
                    <a:ext cx="2936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0</a:t>
                    </a:r>
                  </a:p>
                </p:txBody>
              </p:sp>
              <p:sp>
                <p:nvSpPr>
                  <p:cNvPr id="32" name="TextBox 31"/>
                  <p:cNvSpPr txBox="1"/>
                  <p:nvPr/>
                </p:nvSpPr>
                <p:spPr>
                  <a:xfrm>
                    <a:off x="478985" y="4581273"/>
                    <a:ext cx="23756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1</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33" name="TextBox 32"/>
                  <p:cNvSpPr txBox="1"/>
                  <p:nvPr/>
                </p:nvSpPr>
                <p:spPr>
                  <a:xfrm>
                    <a:off x="691542" y="4571249"/>
                    <a:ext cx="2808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a:t>
                    </a:r>
                  </a:p>
                </p:txBody>
              </p:sp>
              <p:sp>
                <p:nvSpPr>
                  <p:cNvPr id="34" name="TextBox 33"/>
                  <p:cNvSpPr txBox="1"/>
                  <p:nvPr/>
                </p:nvSpPr>
                <p:spPr>
                  <a:xfrm>
                    <a:off x="924937" y="4578074"/>
                    <a:ext cx="2824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3</a:t>
                    </a:r>
                  </a:p>
                </p:txBody>
              </p:sp>
              <p:sp>
                <p:nvSpPr>
                  <p:cNvPr id="35" name="TextBox 34"/>
                  <p:cNvSpPr txBox="1"/>
                  <p:nvPr/>
                </p:nvSpPr>
                <p:spPr>
                  <a:xfrm>
                    <a:off x="1163943"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a:t>
                    </a:r>
                  </a:p>
                </p:txBody>
              </p:sp>
              <p:sp>
                <p:nvSpPr>
                  <p:cNvPr id="36" name="TextBox 35"/>
                  <p:cNvSpPr txBox="1"/>
                  <p:nvPr/>
                </p:nvSpPr>
                <p:spPr>
                  <a:xfrm>
                    <a:off x="1391728" y="4586600"/>
                    <a:ext cx="28565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a:t>
                    </a:r>
                  </a:p>
                </p:txBody>
              </p:sp>
              <p:sp>
                <p:nvSpPr>
                  <p:cNvPr id="37" name="TextBox 36"/>
                  <p:cNvSpPr txBox="1"/>
                  <p:nvPr/>
                </p:nvSpPr>
                <p:spPr>
                  <a:xfrm>
                    <a:off x="1626727" y="4586602"/>
                    <a:ext cx="284052"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6</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38" name="TextBox 37"/>
                  <p:cNvSpPr txBox="1"/>
                  <p:nvPr/>
                </p:nvSpPr>
                <p:spPr>
                  <a:xfrm>
                    <a:off x="1875532" y="4586601"/>
                    <a:ext cx="26962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7</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39" name="TextBox 38"/>
                  <p:cNvSpPr txBox="1"/>
                  <p:nvPr/>
                </p:nvSpPr>
                <p:spPr>
                  <a:xfrm>
                    <a:off x="2098327" y="4586602"/>
                    <a:ext cx="277640"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8</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40" name="TextBox 39"/>
                  <p:cNvSpPr txBox="1"/>
                  <p:nvPr/>
                </p:nvSpPr>
                <p:spPr>
                  <a:xfrm>
                    <a:off x="2334928"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9</a:t>
                    </a:r>
                  </a:p>
                </p:txBody>
              </p:sp>
              <p:sp>
                <p:nvSpPr>
                  <p:cNvPr id="41" name="TextBox 40"/>
                  <p:cNvSpPr txBox="1"/>
                  <p:nvPr/>
                </p:nvSpPr>
                <p:spPr>
                  <a:xfrm>
                    <a:off x="2532256" y="4586602"/>
                    <a:ext cx="3465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10</a:t>
                    </a:r>
                  </a:p>
                </p:txBody>
              </p:sp>
              <p:sp>
                <p:nvSpPr>
                  <p:cNvPr id="42" name="TextBox 41"/>
                  <p:cNvSpPr txBox="1"/>
                  <p:nvPr/>
                </p:nvSpPr>
                <p:spPr>
                  <a:xfrm>
                    <a:off x="2795323" y="4583399"/>
                    <a:ext cx="29046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11</a:t>
                    </a:r>
                  </a:p>
                </p:txBody>
              </p:sp>
              <p:sp>
                <p:nvSpPr>
                  <p:cNvPr id="43" name="TextBox 42"/>
                  <p:cNvSpPr txBox="1"/>
                  <p:nvPr/>
                </p:nvSpPr>
                <p:spPr>
                  <a:xfrm>
                    <a:off x="2996179" y="4586602"/>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12</a:t>
                    </a:r>
                  </a:p>
                </p:txBody>
              </p:sp>
              <p:sp>
                <p:nvSpPr>
                  <p:cNvPr id="44" name="TextBox 43"/>
                  <p:cNvSpPr txBox="1"/>
                  <p:nvPr/>
                </p:nvSpPr>
                <p:spPr>
                  <a:xfrm>
                    <a:off x="3213328" y="4586602"/>
                    <a:ext cx="33534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13</a:t>
                    </a:r>
                  </a:p>
                </p:txBody>
              </p:sp>
              <p:sp>
                <p:nvSpPr>
                  <p:cNvPr id="45" name="TextBox 44"/>
                  <p:cNvSpPr txBox="1"/>
                  <p:nvPr/>
                </p:nvSpPr>
                <p:spPr>
                  <a:xfrm>
                    <a:off x="3464616"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14</a:t>
                    </a:r>
                  </a:p>
                </p:txBody>
              </p:sp>
              <p:sp>
                <p:nvSpPr>
                  <p:cNvPr id="46" name="TextBox 45"/>
                  <p:cNvSpPr txBox="1"/>
                  <p:nvPr/>
                </p:nvSpPr>
                <p:spPr>
                  <a:xfrm>
                    <a:off x="3707249" y="4586602"/>
                    <a:ext cx="33855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15</a:t>
                    </a:r>
                  </a:p>
                </p:txBody>
              </p:sp>
              <p:sp>
                <p:nvSpPr>
                  <p:cNvPr id="47" name="TextBox 46"/>
                  <p:cNvSpPr txBox="1"/>
                  <p:nvPr/>
                </p:nvSpPr>
                <p:spPr>
                  <a:xfrm>
                    <a:off x="3942247" y="4586602"/>
                    <a:ext cx="33695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16</a:t>
                    </a:r>
                  </a:p>
                </p:txBody>
              </p:sp>
              <p:sp>
                <p:nvSpPr>
                  <p:cNvPr id="48" name="TextBox 47"/>
                  <p:cNvSpPr txBox="1"/>
                  <p:nvPr/>
                </p:nvSpPr>
                <p:spPr>
                  <a:xfrm>
                    <a:off x="4183658" y="4586602"/>
                    <a:ext cx="32252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17</a:t>
                    </a:r>
                  </a:p>
                </p:txBody>
              </p:sp>
              <p:sp>
                <p:nvSpPr>
                  <p:cNvPr id="49" name="TextBox 48"/>
                  <p:cNvSpPr txBox="1"/>
                  <p:nvPr/>
                </p:nvSpPr>
                <p:spPr>
                  <a:xfrm>
                    <a:off x="4413847" y="4586602"/>
                    <a:ext cx="33054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18</a:t>
                    </a:r>
                  </a:p>
                </p:txBody>
              </p:sp>
              <p:sp>
                <p:nvSpPr>
                  <p:cNvPr id="50" name="TextBox 49"/>
                  <p:cNvSpPr txBox="1"/>
                  <p:nvPr/>
                </p:nvSpPr>
                <p:spPr>
                  <a:xfrm>
                    <a:off x="4650449"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19</a:t>
                    </a:r>
                  </a:p>
                </p:txBody>
              </p:sp>
              <p:sp>
                <p:nvSpPr>
                  <p:cNvPr id="51" name="TextBox 50"/>
                  <p:cNvSpPr txBox="1"/>
                  <p:nvPr/>
                </p:nvSpPr>
                <p:spPr>
                  <a:xfrm>
                    <a:off x="4852586" y="4583398"/>
                    <a:ext cx="3898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20</a:t>
                    </a:r>
                  </a:p>
                </p:txBody>
              </p:sp>
              <p:sp>
                <p:nvSpPr>
                  <p:cNvPr id="52" name="TextBox 51"/>
                  <p:cNvSpPr txBox="1"/>
                  <p:nvPr/>
                </p:nvSpPr>
                <p:spPr>
                  <a:xfrm>
                    <a:off x="5114835" y="4583399"/>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21</a:t>
                    </a:r>
                  </a:p>
                </p:txBody>
              </p:sp>
              <p:sp>
                <p:nvSpPr>
                  <p:cNvPr id="53" name="TextBox 52"/>
                  <p:cNvSpPr txBox="1"/>
                  <p:nvPr/>
                </p:nvSpPr>
                <p:spPr>
                  <a:xfrm>
                    <a:off x="5319445" y="4571248"/>
                    <a:ext cx="37702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22</a:t>
                    </a:r>
                  </a:p>
                </p:txBody>
              </p:sp>
            </p:grpSp>
            <p:sp>
              <p:nvSpPr>
                <p:cNvPr id="29" name="Rectangle 28"/>
                <p:cNvSpPr/>
                <p:nvPr/>
              </p:nvSpPr>
              <p:spPr>
                <a:xfrm>
                  <a:off x="324867" y="4257675"/>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27" name="Rectangle 26"/>
              <p:cNvSpPr/>
              <p:nvPr/>
            </p:nvSpPr>
            <p:spPr>
              <a:xfrm>
                <a:off x="6097071" y="4241599"/>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80" name="Shape 481"/>
          <p:cNvSpPr/>
          <p:nvPr/>
        </p:nvSpPr>
        <p:spPr>
          <a:xfrm>
            <a:off x="4949845" y="4103862"/>
            <a:ext cx="182880" cy="182880"/>
          </a:xfrm>
          <a:prstGeom prst="rect">
            <a:avLst/>
          </a:prstGeom>
          <a:blipFill>
            <a:blip r:embed="rId11"/>
            <a:stretch>
              <a:fillRect/>
            </a:stretch>
          </a:blipFill>
        </p:spPr>
      </p:sp>
      <p:sp>
        <p:nvSpPr>
          <p:cNvPr id="81" name="Shape 481"/>
          <p:cNvSpPr/>
          <p:nvPr/>
        </p:nvSpPr>
        <p:spPr>
          <a:xfrm>
            <a:off x="5184042" y="4094205"/>
            <a:ext cx="182880" cy="182880"/>
          </a:xfrm>
          <a:prstGeom prst="rect">
            <a:avLst/>
          </a:prstGeom>
          <a:blipFill>
            <a:blip r:embed="rId11"/>
            <a:stretch>
              <a:fillRect/>
            </a:stretch>
          </a:blipFill>
        </p:spPr>
      </p:sp>
      <p:sp>
        <p:nvSpPr>
          <p:cNvPr id="82" name="Shape 481"/>
          <p:cNvSpPr/>
          <p:nvPr/>
        </p:nvSpPr>
        <p:spPr>
          <a:xfrm>
            <a:off x="5886633" y="4103862"/>
            <a:ext cx="182880" cy="182880"/>
          </a:xfrm>
          <a:prstGeom prst="rect">
            <a:avLst/>
          </a:prstGeom>
          <a:blipFill>
            <a:blip r:embed="rId11"/>
            <a:stretch>
              <a:fillRect/>
            </a:stretch>
          </a:blipFill>
        </p:spPr>
      </p:sp>
      <p:sp>
        <p:nvSpPr>
          <p:cNvPr id="83" name="Shape 481"/>
          <p:cNvSpPr/>
          <p:nvPr/>
        </p:nvSpPr>
        <p:spPr>
          <a:xfrm>
            <a:off x="4955105" y="3920482"/>
            <a:ext cx="182880" cy="182880"/>
          </a:xfrm>
          <a:prstGeom prst="rect">
            <a:avLst/>
          </a:prstGeom>
          <a:blipFill>
            <a:blip r:embed="rId11"/>
            <a:stretch>
              <a:fillRect/>
            </a:stretch>
          </a:blipFill>
        </p:spPr>
      </p:sp>
      <p:sp>
        <p:nvSpPr>
          <p:cNvPr id="84" name="Shape 481"/>
          <p:cNvSpPr/>
          <p:nvPr/>
        </p:nvSpPr>
        <p:spPr>
          <a:xfrm>
            <a:off x="5189302" y="3910825"/>
            <a:ext cx="182880" cy="182880"/>
          </a:xfrm>
          <a:prstGeom prst="rect">
            <a:avLst/>
          </a:prstGeom>
          <a:blipFill>
            <a:blip r:embed="rId11"/>
            <a:stretch>
              <a:fillRect/>
            </a:stretch>
          </a:blipFill>
        </p:spPr>
      </p:sp>
      <p:sp>
        <p:nvSpPr>
          <p:cNvPr id="85" name="Shape 481"/>
          <p:cNvSpPr/>
          <p:nvPr/>
        </p:nvSpPr>
        <p:spPr>
          <a:xfrm>
            <a:off x="4955105" y="3737602"/>
            <a:ext cx="182880" cy="182880"/>
          </a:xfrm>
          <a:prstGeom prst="rect">
            <a:avLst/>
          </a:prstGeom>
          <a:blipFill>
            <a:blip r:embed="rId11"/>
            <a:stretch>
              <a:fillRect/>
            </a:stretch>
          </a:blipFill>
        </p:spPr>
      </p:sp>
      <p:sp>
        <p:nvSpPr>
          <p:cNvPr id="86" name="Shape 481"/>
          <p:cNvSpPr/>
          <p:nvPr/>
        </p:nvSpPr>
        <p:spPr>
          <a:xfrm>
            <a:off x="5189302" y="3727945"/>
            <a:ext cx="182880" cy="182880"/>
          </a:xfrm>
          <a:prstGeom prst="rect">
            <a:avLst/>
          </a:prstGeom>
          <a:blipFill>
            <a:blip r:embed="rId11"/>
            <a:stretch>
              <a:fillRect/>
            </a:stretch>
          </a:blipFill>
        </p:spPr>
      </p:sp>
      <p:sp>
        <p:nvSpPr>
          <p:cNvPr id="87" name="Shape 481"/>
          <p:cNvSpPr/>
          <p:nvPr/>
        </p:nvSpPr>
        <p:spPr>
          <a:xfrm>
            <a:off x="4949845" y="3554722"/>
            <a:ext cx="182880" cy="182880"/>
          </a:xfrm>
          <a:prstGeom prst="rect">
            <a:avLst/>
          </a:prstGeom>
          <a:blipFill>
            <a:blip r:embed="rId11"/>
            <a:stretch>
              <a:fillRect/>
            </a:stretch>
          </a:blipFill>
        </p:spPr>
      </p:sp>
      <p:sp>
        <p:nvSpPr>
          <p:cNvPr id="88" name="Shape 481"/>
          <p:cNvSpPr/>
          <p:nvPr/>
        </p:nvSpPr>
        <p:spPr>
          <a:xfrm>
            <a:off x="5184042" y="3545065"/>
            <a:ext cx="182880" cy="182880"/>
          </a:xfrm>
          <a:prstGeom prst="rect">
            <a:avLst/>
          </a:prstGeom>
          <a:blipFill>
            <a:blip r:embed="rId11"/>
            <a:stretch>
              <a:fillRect/>
            </a:stretch>
          </a:blipFill>
        </p:spPr>
      </p:sp>
      <p:sp>
        <p:nvSpPr>
          <p:cNvPr id="89" name="Shape 481"/>
          <p:cNvSpPr/>
          <p:nvPr/>
        </p:nvSpPr>
        <p:spPr>
          <a:xfrm>
            <a:off x="4949845" y="3372543"/>
            <a:ext cx="182880" cy="182880"/>
          </a:xfrm>
          <a:prstGeom prst="rect">
            <a:avLst/>
          </a:prstGeom>
          <a:blipFill>
            <a:blip r:embed="rId11"/>
            <a:stretch>
              <a:fillRect/>
            </a:stretch>
          </a:blipFill>
        </p:spPr>
      </p:sp>
      <p:sp>
        <p:nvSpPr>
          <p:cNvPr id="90" name="Shape 481"/>
          <p:cNvSpPr/>
          <p:nvPr/>
        </p:nvSpPr>
        <p:spPr>
          <a:xfrm>
            <a:off x="5184042" y="3362886"/>
            <a:ext cx="182880" cy="182880"/>
          </a:xfrm>
          <a:prstGeom prst="rect">
            <a:avLst/>
          </a:prstGeom>
          <a:blipFill>
            <a:blip r:embed="rId11"/>
            <a:stretch>
              <a:fillRect/>
            </a:stretch>
          </a:blipFill>
        </p:spPr>
      </p:sp>
      <p:sp>
        <p:nvSpPr>
          <p:cNvPr id="91" name="Shape 481"/>
          <p:cNvSpPr/>
          <p:nvPr/>
        </p:nvSpPr>
        <p:spPr>
          <a:xfrm>
            <a:off x="4949845" y="3189663"/>
            <a:ext cx="182880" cy="182880"/>
          </a:xfrm>
          <a:prstGeom prst="rect">
            <a:avLst/>
          </a:prstGeom>
          <a:blipFill>
            <a:blip r:embed="rId11"/>
            <a:stretch>
              <a:fillRect/>
            </a:stretch>
          </a:blipFill>
        </p:spPr>
      </p:sp>
      <p:sp>
        <p:nvSpPr>
          <p:cNvPr id="92" name="Shape 481"/>
          <p:cNvSpPr/>
          <p:nvPr/>
        </p:nvSpPr>
        <p:spPr>
          <a:xfrm>
            <a:off x="4955105" y="2996390"/>
            <a:ext cx="182880" cy="182880"/>
          </a:xfrm>
          <a:prstGeom prst="rect">
            <a:avLst/>
          </a:prstGeom>
          <a:blipFill>
            <a:blip r:embed="rId11"/>
            <a:stretch>
              <a:fillRect/>
            </a:stretch>
          </a:blipFill>
        </p:spPr>
      </p:sp>
      <p:sp>
        <p:nvSpPr>
          <p:cNvPr id="93" name="Shape 481"/>
          <p:cNvSpPr/>
          <p:nvPr/>
        </p:nvSpPr>
        <p:spPr>
          <a:xfrm>
            <a:off x="4949845" y="2813510"/>
            <a:ext cx="182880" cy="182880"/>
          </a:xfrm>
          <a:prstGeom prst="rect">
            <a:avLst/>
          </a:prstGeom>
          <a:blipFill>
            <a:blip r:embed="rId11"/>
            <a:stretch>
              <a:fillRect/>
            </a:stretch>
          </a:blipFill>
        </p:spPr>
      </p:sp>
      <p:sp>
        <p:nvSpPr>
          <p:cNvPr id="94" name="Shape 481"/>
          <p:cNvSpPr/>
          <p:nvPr/>
        </p:nvSpPr>
        <p:spPr>
          <a:xfrm>
            <a:off x="4717182" y="4089159"/>
            <a:ext cx="182880" cy="182880"/>
          </a:xfrm>
          <a:prstGeom prst="rect">
            <a:avLst/>
          </a:prstGeom>
          <a:blipFill>
            <a:blip r:embed="rId11"/>
            <a:stretch>
              <a:fillRect/>
            </a:stretch>
          </a:blipFill>
        </p:spPr>
      </p:sp>
      <p:sp>
        <p:nvSpPr>
          <p:cNvPr id="95" name="Shape 481"/>
          <p:cNvSpPr/>
          <p:nvPr/>
        </p:nvSpPr>
        <p:spPr>
          <a:xfrm>
            <a:off x="4722442" y="3905779"/>
            <a:ext cx="182880" cy="182880"/>
          </a:xfrm>
          <a:prstGeom prst="rect">
            <a:avLst/>
          </a:prstGeom>
          <a:blipFill>
            <a:blip r:embed="rId11"/>
            <a:stretch>
              <a:fillRect/>
            </a:stretch>
          </a:blipFill>
        </p:spPr>
      </p:sp>
      <p:sp>
        <p:nvSpPr>
          <p:cNvPr id="96" name="Shape 481"/>
          <p:cNvSpPr/>
          <p:nvPr/>
        </p:nvSpPr>
        <p:spPr>
          <a:xfrm>
            <a:off x="4722442" y="3722899"/>
            <a:ext cx="182880" cy="182880"/>
          </a:xfrm>
          <a:prstGeom prst="rect">
            <a:avLst/>
          </a:prstGeom>
          <a:blipFill>
            <a:blip r:embed="rId11"/>
            <a:stretch>
              <a:fillRect/>
            </a:stretch>
          </a:blipFill>
        </p:spPr>
      </p:sp>
      <p:cxnSp>
        <p:nvCxnSpPr>
          <p:cNvPr id="99" name="Straight Arrow Connector 98"/>
          <p:cNvCxnSpPr>
            <a:stCxn id="20" idx="2"/>
            <a:endCxn id="81" idx="2"/>
          </p:cNvCxnSpPr>
          <p:nvPr/>
        </p:nvCxnSpPr>
        <p:spPr>
          <a:xfrm flipH="1">
            <a:off x="5275482" y="1482720"/>
            <a:ext cx="733849" cy="2794365"/>
          </a:xfrm>
          <a:prstGeom prst="straightConnector1">
            <a:avLst/>
          </a:prstGeom>
          <a:ln w="762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741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 presetClass="entr" presetSubtype="0" fill="hold" grpId="0" nodeType="withEffect">
                                  <p:stCondLst>
                                    <p:cond delay="0"/>
                                  </p:stCondLst>
                                  <p:iterate type="lt">
                                    <p:tmAbs val="80"/>
                                  </p:iterate>
                                  <p:childTnLst>
                                    <p:set>
                                      <p:cBhvr>
                                        <p:cTn id="12" dur="1" fill="hold">
                                          <p:stCondLst>
                                            <p:cond delay="0"/>
                                          </p:stCondLst>
                                        </p:cTn>
                                        <p:tgtEl>
                                          <p:spTgt spid="19"/>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 presetClass="entr" presetSubtype="0" fill="hold" grpId="0" nodeType="withEffect">
                                  <p:stCondLst>
                                    <p:cond delay="0"/>
                                  </p:stCondLst>
                                  <p:iterate type="lt">
                                    <p:tmAbs val="80"/>
                                  </p:iterate>
                                  <p:childTnLst>
                                    <p:set>
                                      <p:cBhvr>
                                        <p:cTn id="17" dur="1" fill="hold">
                                          <p:stCondLst>
                                            <p:cond delay="0"/>
                                          </p:stCondLst>
                                        </p:cTn>
                                        <p:tgtEl>
                                          <p:spTgt spid="20"/>
                                        </p:tgtEl>
                                        <p:attrNameLst>
                                          <p:attrName>style.visibility</p:attrName>
                                        </p:attrNameLst>
                                      </p:cBhvr>
                                      <p:to>
                                        <p:strVal val="visible"/>
                                      </p:to>
                                    </p:set>
                                  </p:childTnLst>
                                </p:cTn>
                              </p:par>
                              <p:par>
                                <p:cTn id="18" presetID="10" presetClass="entr" presetSubtype="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 presetClass="entr" presetSubtype="0" fill="hold" grpId="0" nodeType="withEffect">
                                  <p:stCondLst>
                                    <p:cond delay="0"/>
                                  </p:stCondLst>
                                  <p:iterate type="lt">
                                    <p:tmAbs val="80"/>
                                  </p:iterate>
                                  <p:childTnLst>
                                    <p:set>
                                      <p:cBhvr>
                                        <p:cTn id="22" dur="1" fill="hold">
                                          <p:stCondLst>
                                            <p:cond delay="0"/>
                                          </p:stCondLst>
                                        </p:cTn>
                                        <p:tgtEl>
                                          <p:spTgt spid="21"/>
                                        </p:tgtEl>
                                        <p:attrNameLst>
                                          <p:attrName>style.visibility</p:attrName>
                                        </p:attrNameLst>
                                      </p:cBhvr>
                                      <p:to>
                                        <p:strVal val="visible"/>
                                      </p:to>
                                    </p:set>
                                  </p:childTnLst>
                                </p:cTn>
                              </p:par>
                              <p:par>
                                <p:cTn id="23" presetID="10" presetClass="entr" presetSubtype="0" fill="hold" nodeType="withEffect">
                                  <p:stCondLst>
                                    <p:cond delay="0"/>
                                  </p:stCondLst>
                                  <p:childTnLst>
                                    <p:set>
                                      <p:cBhvr>
                                        <p:cTn id="24" dur="1" fill="hold">
                                          <p:stCondLst>
                                            <p:cond delay="0"/>
                                          </p:stCondLst>
                                        </p:cTn>
                                        <p:tgtEl>
                                          <p:spTgt spid="96"/>
                                        </p:tgtEl>
                                        <p:attrNameLst>
                                          <p:attrName>style.visibility</p:attrName>
                                        </p:attrNameLst>
                                      </p:cBhvr>
                                      <p:to>
                                        <p:strVal val="visible"/>
                                      </p:to>
                                    </p:set>
                                    <p:animEffect transition="in" filter="fade">
                                      <p:cBhvr>
                                        <p:cTn id="25" dur="500"/>
                                        <p:tgtEl>
                                          <p:spTgt spid="96"/>
                                        </p:tgtEl>
                                      </p:cBhvr>
                                    </p:animEffect>
                                  </p:childTnLst>
                                </p:cTn>
                              </p:par>
                              <p:par>
                                <p:cTn id="26" presetID="10" presetClass="entr" presetSubtype="0" fill="hold" nodeType="withEffect">
                                  <p:stCondLst>
                                    <p:cond delay="0"/>
                                  </p:stCondLst>
                                  <p:childTnLst>
                                    <p:set>
                                      <p:cBhvr>
                                        <p:cTn id="27" dur="1" fill="hold">
                                          <p:stCondLst>
                                            <p:cond delay="0"/>
                                          </p:stCondLst>
                                        </p:cTn>
                                        <p:tgtEl>
                                          <p:spTgt spid="95"/>
                                        </p:tgtEl>
                                        <p:attrNameLst>
                                          <p:attrName>style.visibility</p:attrName>
                                        </p:attrNameLst>
                                      </p:cBhvr>
                                      <p:to>
                                        <p:strVal val="visible"/>
                                      </p:to>
                                    </p:set>
                                    <p:animEffect transition="in" filter="fade">
                                      <p:cBhvr>
                                        <p:cTn id="28" dur="500"/>
                                        <p:tgtEl>
                                          <p:spTgt spid="95"/>
                                        </p:tgtEl>
                                      </p:cBhvr>
                                    </p:animEffect>
                                  </p:childTnLst>
                                </p:cTn>
                              </p:par>
                              <p:par>
                                <p:cTn id="29" presetID="10" presetClass="entr" presetSubtype="0" fill="hold" nodeType="withEffect">
                                  <p:stCondLst>
                                    <p:cond delay="0"/>
                                  </p:stCondLst>
                                  <p:childTnLst>
                                    <p:set>
                                      <p:cBhvr>
                                        <p:cTn id="30" dur="1" fill="hold">
                                          <p:stCondLst>
                                            <p:cond delay="0"/>
                                          </p:stCondLst>
                                        </p:cTn>
                                        <p:tgtEl>
                                          <p:spTgt spid="94"/>
                                        </p:tgtEl>
                                        <p:attrNameLst>
                                          <p:attrName>style.visibility</p:attrName>
                                        </p:attrNameLst>
                                      </p:cBhvr>
                                      <p:to>
                                        <p:strVal val="visible"/>
                                      </p:to>
                                    </p:set>
                                    <p:animEffect transition="in" filter="fade">
                                      <p:cBhvr>
                                        <p:cTn id="31" dur="500"/>
                                        <p:tgtEl>
                                          <p:spTgt spid="94"/>
                                        </p:tgtEl>
                                      </p:cBhvr>
                                    </p:animEffect>
                                  </p:childTnLst>
                                </p:cTn>
                              </p:par>
                              <p:par>
                                <p:cTn id="32" presetID="10" presetClass="entr" presetSubtype="0" fill="hold" nodeType="withEffect">
                                  <p:stCondLst>
                                    <p:cond delay="0"/>
                                  </p:stCondLst>
                                  <p:childTnLst>
                                    <p:set>
                                      <p:cBhvr>
                                        <p:cTn id="33" dur="1" fill="hold">
                                          <p:stCondLst>
                                            <p:cond delay="0"/>
                                          </p:stCondLst>
                                        </p:cTn>
                                        <p:tgtEl>
                                          <p:spTgt spid="93"/>
                                        </p:tgtEl>
                                        <p:attrNameLst>
                                          <p:attrName>style.visibility</p:attrName>
                                        </p:attrNameLst>
                                      </p:cBhvr>
                                      <p:to>
                                        <p:strVal val="visible"/>
                                      </p:to>
                                    </p:set>
                                    <p:animEffect transition="in" filter="fade">
                                      <p:cBhvr>
                                        <p:cTn id="34" dur="500"/>
                                        <p:tgtEl>
                                          <p:spTgt spid="93"/>
                                        </p:tgtEl>
                                      </p:cBhvr>
                                    </p:animEffect>
                                  </p:childTnLst>
                                </p:cTn>
                              </p:par>
                              <p:par>
                                <p:cTn id="35" presetID="10" presetClass="entr" presetSubtype="0" fill="hold" nodeType="with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fade">
                                      <p:cBhvr>
                                        <p:cTn id="37" dur="500"/>
                                        <p:tgtEl>
                                          <p:spTgt spid="92"/>
                                        </p:tgtEl>
                                      </p:cBhvr>
                                    </p:animEffect>
                                  </p:childTnLst>
                                </p:cTn>
                              </p:par>
                              <p:par>
                                <p:cTn id="38" presetID="10" presetClass="entr" presetSubtype="0" fill="hold" nodeType="with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fade">
                                      <p:cBhvr>
                                        <p:cTn id="40" dur="500"/>
                                        <p:tgtEl>
                                          <p:spTgt spid="91"/>
                                        </p:tgtEl>
                                      </p:cBhvr>
                                    </p:animEffect>
                                  </p:childTnLst>
                                </p:cTn>
                              </p:par>
                              <p:par>
                                <p:cTn id="41" presetID="10" presetClass="entr" presetSubtype="0" fill="hold" nodeType="with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fade">
                                      <p:cBhvr>
                                        <p:cTn id="43" dur="500"/>
                                        <p:tgtEl>
                                          <p:spTgt spid="90"/>
                                        </p:tgtEl>
                                      </p:cBhvr>
                                    </p:animEffect>
                                  </p:childTnLst>
                                </p:cTn>
                              </p:par>
                              <p:par>
                                <p:cTn id="44" presetID="10" presetClass="entr" presetSubtype="0" fill="hold" nodeType="withEffect">
                                  <p:stCondLst>
                                    <p:cond delay="0"/>
                                  </p:stCondLst>
                                  <p:childTnLst>
                                    <p:set>
                                      <p:cBhvr>
                                        <p:cTn id="45" dur="1" fill="hold">
                                          <p:stCondLst>
                                            <p:cond delay="0"/>
                                          </p:stCondLst>
                                        </p:cTn>
                                        <p:tgtEl>
                                          <p:spTgt spid="89"/>
                                        </p:tgtEl>
                                        <p:attrNameLst>
                                          <p:attrName>style.visibility</p:attrName>
                                        </p:attrNameLst>
                                      </p:cBhvr>
                                      <p:to>
                                        <p:strVal val="visible"/>
                                      </p:to>
                                    </p:set>
                                    <p:animEffect transition="in" filter="fade">
                                      <p:cBhvr>
                                        <p:cTn id="46" dur="500"/>
                                        <p:tgtEl>
                                          <p:spTgt spid="89"/>
                                        </p:tgtEl>
                                      </p:cBhvr>
                                    </p:animEffect>
                                  </p:childTnLst>
                                </p:cTn>
                              </p:par>
                              <p:par>
                                <p:cTn id="47" presetID="10" presetClass="entr" presetSubtype="0" fill="hold" nodeType="withEffect">
                                  <p:stCondLst>
                                    <p:cond delay="0"/>
                                  </p:stCondLst>
                                  <p:childTnLst>
                                    <p:set>
                                      <p:cBhvr>
                                        <p:cTn id="48" dur="1" fill="hold">
                                          <p:stCondLst>
                                            <p:cond delay="0"/>
                                          </p:stCondLst>
                                        </p:cTn>
                                        <p:tgtEl>
                                          <p:spTgt spid="88"/>
                                        </p:tgtEl>
                                        <p:attrNameLst>
                                          <p:attrName>style.visibility</p:attrName>
                                        </p:attrNameLst>
                                      </p:cBhvr>
                                      <p:to>
                                        <p:strVal val="visible"/>
                                      </p:to>
                                    </p:set>
                                    <p:animEffect transition="in" filter="fade">
                                      <p:cBhvr>
                                        <p:cTn id="49" dur="500"/>
                                        <p:tgtEl>
                                          <p:spTgt spid="88"/>
                                        </p:tgtEl>
                                      </p:cBhvr>
                                    </p:animEffect>
                                  </p:childTnLst>
                                </p:cTn>
                              </p:par>
                              <p:par>
                                <p:cTn id="50" presetID="10" presetClass="entr" presetSubtype="0" fill="hold" nodeType="withEffect">
                                  <p:stCondLst>
                                    <p:cond delay="0"/>
                                  </p:stCondLst>
                                  <p:childTnLst>
                                    <p:set>
                                      <p:cBhvr>
                                        <p:cTn id="51" dur="1" fill="hold">
                                          <p:stCondLst>
                                            <p:cond delay="0"/>
                                          </p:stCondLst>
                                        </p:cTn>
                                        <p:tgtEl>
                                          <p:spTgt spid="87"/>
                                        </p:tgtEl>
                                        <p:attrNameLst>
                                          <p:attrName>style.visibility</p:attrName>
                                        </p:attrNameLst>
                                      </p:cBhvr>
                                      <p:to>
                                        <p:strVal val="visible"/>
                                      </p:to>
                                    </p:set>
                                    <p:animEffect transition="in" filter="fade">
                                      <p:cBhvr>
                                        <p:cTn id="52" dur="500"/>
                                        <p:tgtEl>
                                          <p:spTgt spid="87"/>
                                        </p:tgtEl>
                                      </p:cBhvr>
                                    </p:animEffect>
                                  </p:childTnLst>
                                </p:cTn>
                              </p:par>
                              <p:par>
                                <p:cTn id="53" presetID="10" presetClass="entr" presetSubtype="0" fill="hold" nodeType="withEffect">
                                  <p:stCondLst>
                                    <p:cond delay="0"/>
                                  </p:stCondLst>
                                  <p:childTnLst>
                                    <p:set>
                                      <p:cBhvr>
                                        <p:cTn id="54" dur="1" fill="hold">
                                          <p:stCondLst>
                                            <p:cond delay="0"/>
                                          </p:stCondLst>
                                        </p:cTn>
                                        <p:tgtEl>
                                          <p:spTgt spid="86"/>
                                        </p:tgtEl>
                                        <p:attrNameLst>
                                          <p:attrName>style.visibility</p:attrName>
                                        </p:attrNameLst>
                                      </p:cBhvr>
                                      <p:to>
                                        <p:strVal val="visible"/>
                                      </p:to>
                                    </p:set>
                                    <p:animEffect transition="in" filter="fade">
                                      <p:cBhvr>
                                        <p:cTn id="55" dur="500"/>
                                        <p:tgtEl>
                                          <p:spTgt spid="86"/>
                                        </p:tgtEl>
                                      </p:cBhvr>
                                    </p:animEffect>
                                  </p:childTnLst>
                                </p:cTn>
                              </p:par>
                              <p:par>
                                <p:cTn id="56" presetID="10" presetClass="entr" presetSubtype="0" fill="hold" nodeType="withEffect">
                                  <p:stCondLst>
                                    <p:cond delay="0"/>
                                  </p:stCondLst>
                                  <p:childTnLst>
                                    <p:set>
                                      <p:cBhvr>
                                        <p:cTn id="57" dur="1" fill="hold">
                                          <p:stCondLst>
                                            <p:cond delay="0"/>
                                          </p:stCondLst>
                                        </p:cTn>
                                        <p:tgtEl>
                                          <p:spTgt spid="85"/>
                                        </p:tgtEl>
                                        <p:attrNameLst>
                                          <p:attrName>style.visibility</p:attrName>
                                        </p:attrNameLst>
                                      </p:cBhvr>
                                      <p:to>
                                        <p:strVal val="visible"/>
                                      </p:to>
                                    </p:set>
                                    <p:animEffect transition="in" filter="fade">
                                      <p:cBhvr>
                                        <p:cTn id="58" dur="500"/>
                                        <p:tgtEl>
                                          <p:spTgt spid="85"/>
                                        </p:tgtEl>
                                      </p:cBhvr>
                                    </p:animEffect>
                                  </p:childTnLst>
                                </p:cTn>
                              </p:par>
                              <p:par>
                                <p:cTn id="59" presetID="10" presetClass="entr" presetSubtype="0" fill="hold" nodeType="with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fade">
                                      <p:cBhvr>
                                        <p:cTn id="61" dur="500"/>
                                        <p:tgtEl>
                                          <p:spTgt spid="84"/>
                                        </p:tgtEl>
                                      </p:cBhvr>
                                    </p:animEffect>
                                  </p:childTnLst>
                                </p:cTn>
                              </p:par>
                              <p:par>
                                <p:cTn id="62" presetID="10" presetClass="entr" presetSubtype="0" fill="hold" nodeType="with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fade">
                                      <p:cBhvr>
                                        <p:cTn id="64" dur="500"/>
                                        <p:tgtEl>
                                          <p:spTgt spid="83"/>
                                        </p:tgtEl>
                                      </p:cBhvr>
                                    </p:animEffect>
                                  </p:childTnLst>
                                </p:cTn>
                              </p:par>
                              <p:par>
                                <p:cTn id="65" presetID="10" presetClass="entr" presetSubtype="0" fill="hold" nodeType="withEffect">
                                  <p:stCondLst>
                                    <p:cond delay="0"/>
                                  </p:stCondLst>
                                  <p:childTnLst>
                                    <p:set>
                                      <p:cBhvr>
                                        <p:cTn id="66" dur="1" fill="hold">
                                          <p:stCondLst>
                                            <p:cond delay="0"/>
                                          </p:stCondLst>
                                        </p:cTn>
                                        <p:tgtEl>
                                          <p:spTgt spid="82"/>
                                        </p:tgtEl>
                                        <p:attrNameLst>
                                          <p:attrName>style.visibility</p:attrName>
                                        </p:attrNameLst>
                                      </p:cBhvr>
                                      <p:to>
                                        <p:strVal val="visible"/>
                                      </p:to>
                                    </p:set>
                                    <p:animEffect transition="in" filter="fade">
                                      <p:cBhvr>
                                        <p:cTn id="67" dur="500"/>
                                        <p:tgtEl>
                                          <p:spTgt spid="82"/>
                                        </p:tgtEl>
                                      </p:cBhvr>
                                    </p:animEffect>
                                  </p:childTnLst>
                                </p:cTn>
                              </p:par>
                              <p:par>
                                <p:cTn id="68" presetID="10" presetClass="entr" presetSubtype="0" fill="hold" nodeType="withEffect">
                                  <p:stCondLst>
                                    <p:cond delay="0"/>
                                  </p:stCondLst>
                                  <p:childTnLst>
                                    <p:set>
                                      <p:cBhvr>
                                        <p:cTn id="69" dur="1" fill="hold">
                                          <p:stCondLst>
                                            <p:cond delay="0"/>
                                          </p:stCondLst>
                                        </p:cTn>
                                        <p:tgtEl>
                                          <p:spTgt spid="81"/>
                                        </p:tgtEl>
                                        <p:attrNameLst>
                                          <p:attrName>style.visibility</p:attrName>
                                        </p:attrNameLst>
                                      </p:cBhvr>
                                      <p:to>
                                        <p:strVal val="visible"/>
                                      </p:to>
                                    </p:set>
                                    <p:animEffect transition="in" filter="fade">
                                      <p:cBhvr>
                                        <p:cTn id="70" dur="500"/>
                                        <p:tgtEl>
                                          <p:spTgt spid="81"/>
                                        </p:tgtEl>
                                      </p:cBhvr>
                                    </p:animEffect>
                                  </p:childTnLst>
                                </p:cTn>
                              </p:par>
                              <p:par>
                                <p:cTn id="71" presetID="10" presetClass="entr" presetSubtype="0" fill="hold" nodeType="withEffect">
                                  <p:stCondLst>
                                    <p:cond delay="0"/>
                                  </p:stCondLst>
                                  <p:childTnLst>
                                    <p:set>
                                      <p:cBhvr>
                                        <p:cTn id="72" dur="1" fill="hold">
                                          <p:stCondLst>
                                            <p:cond delay="0"/>
                                          </p:stCondLst>
                                        </p:cTn>
                                        <p:tgtEl>
                                          <p:spTgt spid="80"/>
                                        </p:tgtEl>
                                        <p:attrNameLst>
                                          <p:attrName>style.visibility</p:attrName>
                                        </p:attrNameLst>
                                      </p:cBhvr>
                                      <p:to>
                                        <p:strVal val="visible"/>
                                      </p:to>
                                    </p:set>
                                    <p:animEffect transition="in" filter="fade">
                                      <p:cBhvr>
                                        <p:cTn id="73" dur="500"/>
                                        <p:tgtEl>
                                          <p:spTgt spid="80"/>
                                        </p:tgtEl>
                                      </p:cBhvr>
                                    </p:animEffect>
                                  </p:childTnLst>
                                </p:cTn>
                              </p:par>
                              <p:par>
                                <p:cTn id="74" presetID="10" presetClass="entr" presetSubtype="0" fill="hold"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500"/>
                                        <p:tgtEl>
                                          <p:spTgt spid="2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500"/>
                                        <p:tgtEl>
                                          <p:spTgt spid="22"/>
                                        </p:tgtEl>
                                      </p:cBhvr>
                                    </p:animEffect>
                                  </p:childTnLst>
                                </p:cTn>
                              </p:par>
                            </p:childTnLst>
                          </p:cTn>
                        </p:par>
                        <p:par>
                          <p:cTn id="80" fill="hold">
                            <p:stCondLst>
                              <p:cond delay="500"/>
                            </p:stCondLst>
                            <p:childTnLst>
                              <p:par>
                                <p:cTn id="81" presetID="10" presetClass="entr" presetSubtype="0" fill="hold" nodeType="afterEffect">
                                  <p:stCondLst>
                                    <p:cond delay="0"/>
                                  </p:stCondLst>
                                  <p:childTnLst>
                                    <p:set>
                                      <p:cBhvr>
                                        <p:cTn id="82" dur="1" fill="hold">
                                          <p:stCondLst>
                                            <p:cond delay="0"/>
                                          </p:stCondLst>
                                        </p:cTn>
                                        <p:tgtEl>
                                          <p:spTgt spid="99"/>
                                        </p:tgtEl>
                                        <p:attrNameLst>
                                          <p:attrName>style.visibility</p:attrName>
                                        </p:attrNameLst>
                                      </p:cBhvr>
                                      <p:to>
                                        <p:strVal val="visible"/>
                                      </p:to>
                                    </p:set>
                                    <p:animEffect transition="in" filter="fade">
                                      <p:cBhvr>
                                        <p:cTn id="83" dur="10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898162" y="923926"/>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Measure It!</a:t>
            </a:r>
            <a:endParaRPr lang="en-US" sz="2800" dirty="0">
              <a:solidFill>
                <a:schemeClr val="accent1"/>
              </a:solidFill>
              <a:latin typeface="Orly's Font 2" pitchFamily="66" charset="0"/>
            </a:endParaRPr>
          </a:p>
        </p:txBody>
      </p:sp>
      <p:grpSp>
        <p:nvGrpSpPr>
          <p:cNvPr id="7" name="Group 6"/>
          <p:cNvGrpSpPr/>
          <p:nvPr/>
        </p:nvGrpSpPr>
        <p:grpSpPr>
          <a:xfrm>
            <a:off x="898162" y="1625482"/>
            <a:ext cx="3497123" cy="2377440"/>
            <a:chOff x="1116668" y="2117099"/>
            <a:chExt cx="3291840" cy="2235433"/>
          </a:xfrm>
        </p:grpSpPr>
        <p:sp>
          <p:nvSpPr>
            <p:cNvPr id="8" name="Rounded Rectangle 7"/>
            <p:cNvSpPr/>
            <p:nvPr/>
          </p:nvSpPr>
          <p:spPr>
            <a:xfrm>
              <a:off x="1116668" y="2295132"/>
              <a:ext cx="3291840" cy="2057400"/>
            </a:xfrm>
            <a:prstGeom prst="roundRect">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smtClean="0">
                  <a:solidFill>
                    <a:schemeClr val="accent6">
                      <a:lumMod val="75000"/>
                    </a:schemeClr>
                  </a:solidFill>
                  <a:latin typeface="Orly's Font 2" pitchFamily="66" charset="0"/>
                </a:rPr>
                <a:t>LearnZillion Whiteboard</a:t>
              </a:r>
            </a:p>
          </p:txBody>
        </p:sp>
        <p:sp>
          <p:nvSpPr>
            <p:cNvPr id="9" name="Rectangle 8"/>
            <p:cNvSpPr/>
            <p:nvPr/>
          </p:nvSpPr>
          <p:spPr>
            <a:xfrm>
              <a:off x="2555750" y="2171700"/>
              <a:ext cx="486504" cy="182880"/>
            </a:xfrm>
            <a:prstGeom prst="rect">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ounded Rectangle 9"/>
            <p:cNvSpPr/>
            <p:nvPr/>
          </p:nvSpPr>
          <p:spPr>
            <a:xfrm>
              <a:off x="2188929" y="2125192"/>
              <a:ext cx="1274040" cy="114300"/>
            </a:xfrm>
            <a:prstGeom prst="roundRect">
              <a:avLst/>
            </a:prstGeom>
            <a:solidFill>
              <a:srgbClr val="0070C0"/>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mc:AlternateContent xmlns:mc="http://schemas.openxmlformats.org/markup-compatibility/2006" xmlns:p14="http://schemas.microsoft.com/office/powerpoint/2010/main">
          <mc:Choice Requires="p14">
            <p:contentPart p14:bwMode="auto" r:id="rId3">
              <p14:nvContentPartPr>
                <p14:cNvPr id="11" name="Ink 10"/>
                <p14:cNvContentPartPr/>
                <p14:nvPr/>
              </p14:nvContentPartPr>
              <p14:xfrm>
                <a:off x="2127076" y="2117099"/>
                <a:ext cx="159840" cy="105480"/>
              </p14:xfrm>
            </p:contentPart>
          </mc:Choice>
          <mc:Fallback xmlns="">
            <p:pic>
              <p:nvPicPr>
                <p:cNvPr id="41" name="Ink 40"/>
                <p:cNvPicPr/>
                <p:nvPr/>
              </p:nvPicPr>
              <p:blipFill>
                <a:blip r:embed="rId7"/>
                <a:stretch>
                  <a:fillRect/>
                </a:stretch>
              </p:blipFill>
              <p:spPr>
                <a:xfrm>
                  <a:off x="2099716" y="2088923"/>
                  <a:ext cx="203760" cy="161110"/>
                </a:xfrm>
                <a:prstGeom prst="rect">
                  <a:avLst/>
                </a:prstGeom>
              </p:spPr>
            </p:pic>
          </mc:Fallback>
        </mc:AlternateContent>
      </p:grpSp>
      <p:grpSp>
        <p:nvGrpSpPr>
          <p:cNvPr id="12" name="Group 11"/>
          <p:cNvGrpSpPr/>
          <p:nvPr/>
        </p:nvGrpSpPr>
        <p:grpSpPr>
          <a:xfrm>
            <a:off x="399825" y="4068150"/>
            <a:ext cx="5942637" cy="631936"/>
            <a:chOff x="324867" y="4236994"/>
            <a:chExt cx="5942637" cy="631936"/>
          </a:xfrm>
        </p:grpSpPr>
        <p:sp>
          <p:nvSpPr>
            <p:cNvPr id="13" name="TextBox 12"/>
            <p:cNvSpPr txBox="1"/>
            <p:nvPr/>
          </p:nvSpPr>
          <p:spPr>
            <a:xfrm>
              <a:off x="5770394" y="4576578"/>
              <a:ext cx="3786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23</a:t>
              </a:r>
            </a:p>
          </p:txBody>
        </p:sp>
        <p:grpSp>
          <p:nvGrpSpPr>
            <p:cNvPr id="14" name="Group 13"/>
            <p:cNvGrpSpPr/>
            <p:nvPr/>
          </p:nvGrpSpPr>
          <p:grpSpPr>
            <a:xfrm>
              <a:off x="324867" y="4236994"/>
              <a:ext cx="5942637" cy="631936"/>
              <a:chOff x="324867" y="4236994"/>
              <a:chExt cx="5942637" cy="631936"/>
            </a:xfrm>
          </p:grpSpPr>
          <p:grpSp>
            <p:nvGrpSpPr>
              <p:cNvPr id="15" name="Group 14"/>
              <p:cNvGrpSpPr/>
              <p:nvPr/>
            </p:nvGrpSpPr>
            <p:grpSpPr>
              <a:xfrm>
                <a:off x="324867" y="4257675"/>
                <a:ext cx="5942637" cy="611255"/>
                <a:chOff x="324867" y="4257675"/>
                <a:chExt cx="5942637" cy="611255"/>
              </a:xfrm>
            </p:grpSpPr>
            <p:grpSp>
              <p:nvGrpSpPr>
                <p:cNvPr id="18" name="Group 17"/>
                <p:cNvGrpSpPr/>
                <p:nvPr/>
              </p:nvGrpSpPr>
              <p:grpSpPr>
                <a:xfrm>
                  <a:off x="324867" y="4334129"/>
                  <a:ext cx="5942637" cy="534801"/>
                  <a:chOff x="115263" y="4328800"/>
                  <a:chExt cx="5942637" cy="534801"/>
                </a:xfrm>
              </p:grpSpPr>
              <p:grpSp>
                <p:nvGrpSpPr>
                  <p:cNvPr id="20" name="Group 19"/>
                  <p:cNvGrpSpPr/>
                  <p:nvPr/>
                </p:nvGrpSpPr>
                <p:grpSpPr>
                  <a:xfrm>
                    <a:off x="115263" y="4328800"/>
                    <a:ext cx="5942637" cy="257802"/>
                    <a:chOff x="228600" y="4452371"/>
                    <a:chExt cx="9036740" cy="257802"/>
                  </a:xfrm>
                </p:grpSpPr>
                <p:grpSp>
                  <p:nvGrpSpPr>
                    <p:cNvPr id="44" name="Group 43"/>
                    <p:cNvGrpSpPr/>
                    <p:nvPr/>
                  </p:nvGrpSpPr>
                  <p:grpSpPr>
                    <a:xfrm>
                      <a:off x="228600" y="4457700"/>
                      <a:ext cx="9036740" cy="252473"/>
                      <a:chOff x="354519" y="3526308"/>
                      <a:chExt cx="9036740" cy="252473"/>
                    </a:xfrm>
                  </p:grpSpPr>
                  <p:cxnSp>
                    <p:nvCxnSpPr>
                      <p:cNvPr id="49" name="Straight Arrow Connector 48"/>
                      <p:cNvCxnSpPr/>
                      <p:nvPr/>
                    </p:nvCxnSpPr>
                    <p:spPr bwMode="auto">
                      <a:xfrm flipV="1">
                        <a:off x="354519" y="3641887"/>
                        <a:ext cx="9036740" cy="1065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215664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bwMode="auto">
                      <a:xfrm>
                        <a:off x="25127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auto">
                      <a:xfrm>
                        <a:off x="286891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bwMode="auto">
                      <a:xfrm>
                        <a:off x="32250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auto">
                      <a:xfrm>
                        <a:off x="571799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auto">
                      <a:xfrm>
                        <a:off x="35811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a:off x="393732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a:off x="42934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a:off x="464959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bwMode="auto">
                      <a:xfrm>
                        <a:off x="500572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auto">
                      <a:xfrm>
                        <a:off x="53618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a:off x="607412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a:off x="6430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auto">
                      <a:xfrm>
                        <a:off x="678639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a:off x="714253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a:off x="749866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a:off x="785479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bwMode="auto">
                      <a:xfrm>
                        <a:off x="821093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bwMode="auto">
                      <a:xfrm>
                        <a:off x="856706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bwMode="auto">
                      <a:xfrm>
                        <a:off x="89232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5" name="Straight Connector 44"/>
                    <p:cNvCxnSpPr/>
                    <p:nvPr/>
                  </p:nvCxnSpPr>
                  <p:spPr bwMode="auto">
                    <a:xfrm>
                      <a:off x="606192"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962327"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1318461"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1674596"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TextBox 20"/>
                  <p:cNvSpPr txBox="1"/>
                  <p:nvPr/>
                </p:nvSpPr>
                <p:spPr>
                  <a:xfrm>
                    <a:off x="216736" y="4572733"/>
                    <a:ext cx="2936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0</a:t>
                    </a:r>
                  </a:p>
                </p:txBody>
              </p:sp>
              <p:sp>
                <p:nvSpPr>
                  <p:cNvPr id="22" name="TextBox 21"/>
                  <p:cNvSpPr txBox="1"/>
                  <p:nvPr/>
                </p:nvSpPr>
                <p:spPr>
                  <a:xfrm>
                    <a:off x="478985" y="4581273"/>
                    <a:ext cx="23756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1</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23" name="TextBox 22"/>
                  <p:cNvSpPr txBox="1"/>
                  <p:nvPr/>
                </p:nvSpPr>
                <p:spPr>
                  <a:xfrm>
                    <a:off x="691542" y="4571249"/>
                    <a:ext cx="2808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a:t>
                    </a:r>
                  </a:p>
                </p:txBody>
              </p:sp>
              <p:sp>
                <p:nvSpPr>
                  <p:cNvPr id="24" name="TextBox 23"/>
                  <p:cNvSpPr txBox="1"/>
                  <p:nvPr/>
                </p:nvSpPr>
                <p:spPr>
                  <a:xfrm>
                    <a:off x="924937" y="4578074"/>
                    <a:ext cx="2824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3</a:t>
                    </a:r>
                  </a:p>
                </p:txBody>
              </p:sp>
              <p:sp>
                <p:nvSpPr>
                  <p:cNvPr id="25" name="TextBox 24"/>
                  <p:cNvSpPr txBox="1"/>
                  <p:nvPr/>
                </p:nvSpPr>
                <p:spPr>
                  <a:xfrm>
                    <a:off x="1163943"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a:t>
                    </a:r>
                  </a:p>
                </p:txBody>
              </p:sp>
              <p:sp>
                <p:nvSpPr>
                  <p:cNvPr id="26" name="TextBox 25"/>
                  <p:cNvSpPr txBox="1"/>
                  <p:nvPr/>
                </p:nvSpPr>
                <p:spPr>
                  <a:xfrm>
                    <a:off x="1391728" y="4586600"/>
                    <a:ext cx="28565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a:t>
                    </a:r>
                  </a:p>
                </p:txBody>
              </p:sp>
              <p:sp>
                <p:nvSpPr>
                  <p:cNvPr id="27" name="TextBox 26"/>
                  <p:cNvSpPr txBox="1"/>
                  <p:nvPr/>
                </p:nvSpPr>
                <p:spPr>
                  <a:xfrm>
                    <a:off x="1626727" y="4586602"/>
                    <a:ext cx="284052"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6</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28" name="TextBox 27"/>
                  <p:cNvSpPr txBox="1"/>
                  <p:nvPr/>
                </p:nvSpPr>
                <p:spPr>
                  <a:xfrm>
                    <a:off x="1875532" y="4586601"/>
                    <a:ext cx="26962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7</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29" name="TextBox 28"/>
                  <p:cNvSpPr txBox="1"/>
                  <p:nvPr/>
                </p:nvSpPr>
                <p:spPr>
                  <a:xfrm>
                    <a:off x="2098327" y="4586602"/>
                    <a:ext cx="277640"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8</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30" name="TextBox 29"/>
                  <p:cNvSpPr txBox="1"/>
                  <p:nvPr/>
                </p:nvSpPr>
                <p:spPr>
                  <a:xfrm>
                    <a:off x="2334928"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9</a:t>
                    </a:r>
                  </a:p>
                </p:txBody>
              </p:sp>
              <p:sp>
                <p:nvSpPr>
                  <p:cNvPr id="31" name="TextBox 30"/>
                  <p:cNvSpPr txBox="1"/>
                  <p:nvPr/>
                </p:nvSpPr>
                <p:spPr>
                  <a:xfrm>
                    <a:off x="2532256" y="4586602"/>
                    <a:ext cx="3465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10</a:t>
                    </a:r>
                  </a:p>
                </p:txBody>
              </p:sp>
              <p:sp>
                <p:nvSpPr>
                  <p:cNvPr id="32" name="TextBox 31"/>
                  <p:cNvSpPr txBox="1"/>
                  <p:nvPr/>
                </p:nvSpPr>
                <p:spPr>
                  <a:xfrm>
                    <a:off x="2795323" y="4583399"/>
                    <a:ext cx="29046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11</a:t>
                    </a:r>
                  </a:p>
                </p:txBody>
              </p:sp>
              <p:sp>
                <p:nvSpPr>
                  <p:cNvPr id="33" name="TextBox 32"/>
                  <p:cNvSpPr txBox="1"/>
                  <p:nvPr/>
                </p:nvSpPr>
                <p:spPr>
                  <a:xfrm>
                    <a:off x="2996179" y="4586602"/>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12</a:t>
                    </a:r>
                  </a:p>
                </p:txBody>
              </p:sp>
              <p:sp>
                <p:nvSpPr>
                  <p:cNvPr id="34" name="TextBox 33"/>
                  <p:cNvSpPr txBox="1"/>
                  <p:nvPr/>
                </p:nvSpPr>
                <p:spPr>
                  <a:xfrm>
                    <a:off x="3213328" y="4586602"/>
                    <a:ext cx="33534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13</a:t>
                    </a:r>
                  </a:p>
                </p:txBody>
              </p:sp>
              <p:sp>
                <p:nvSpPr>
                  <p:cNvPr id="35" name="TextBox 34"/>
                  <p:cNvSpPr txBox="1"/>
                  <p:nvPr/>
                </p:nvSpPr>
                <p:spPr>
                  <a:xfrm>
                    <a:off x="3464616"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14</a:t>
                    </a:r>
                  </a:p>
                </p:txBody>
              </p:sp>
              <p:sp>
                <p:nvSpPr>
                  <p:cNvPr id="36" name="TextBox 35"/>
                  <p:cNvSpPr txBox="1"/>
                  <p:nvPr/>
                </p:nvSpPr>
                <p:spPr>
                  <a:xfrm>
                    <a:off x="3707249" y="4586602"/>
                    <a:ext cx="33855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15</a:t>
                    </a:r>
                  </a:p>
                </p:txBody>
              </p:sp>
              <p:sp>
                <p:nvSpPr>
                  <p:cNvPr id="37" name="TextBox 36"/>
                  <p:cNvSpPr txBox="1"/>
                  <p:nvPr/>
                </p:nvSpPr>
                <p:spPr>
                  <a:xfrm>
                    <a:off x="3942247" y="4586602"/>
                    <a:ext cx="33695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16</a:t>
                    </a:r>
                  </a:p>
                </p:txBody>
              </p:sp>
              <p:sp>
                <p:nvSpPr>
                  <p:cNvPr id="38" name="TextBox 37"/>
                  <p:cNvSpPr txBox="1"/>
                  <p:nvPr/>
                </p:nvSpPr>
                <p:spPr>
                  <a:xfrm>
                    <a:off x="4183658" y="4586602"/>
                    <a:ext cx="32252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17</a:t>
                    </a:r>
                  </a:p>
                </p:txBody>
              </p:sp>
              <p:sp>
                <p:nvSpPr>
                  <p:cNvPr id="39" name="TextBox 38"/>
                  <p:cNvSpPr txBox="1"/>
                  <p:nvPr/>
                </p:nvSpPr>
                <p:spPr>
                  <a:xfrm>
                    <a:off x="4413847" y="4586602"/>
                    <a:ext cx="33054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18</a:t>
                    </a:r>
                  </a:p>
                </p:txBody>
              </p:sp>
              <p:sp>
                <p:nvSpPr>
                  <p:cNvPr id="40" name="TextBox 39"/>
                  <p:cNvSpPr txBox="1"/>
                  <p:nvPr/>
                </p:nvSpPr>
                <p:spPr>
                  <a:xfrm>
                    <a:off x="4650449"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19</a:t>
                    </a:r>
                  </a:p>
                </p:txBody>
              </p:sp>
              <p:sp>
                <p:nvSpPr>
                  <p:cNvPr id="41" name="TextBox 40"/>
                  <p:cNvSpPr txBox="1"/>
                  <p:nvPr/>
                </p:nvSpPr>
                <p:spPr>
                  <a:xfrm>
                    <a:off x="4852586" y="4583398"/>
                    <a:ext cx="3898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20</a:t>
                    </a:r>
                  </a:p>
                </p:txBody>
              </p:sp>
              <p:sp>
                <p:nvSpPr>
                  <p:cNvPr id="42" name="TextBox 41"/>
                  <p:cNvSpPr txBox="1"/>
                  <p:nvPr/>
                </p:nvSpPr>
                <p:spPr>
                  <a:xfrm>
                    <a:off x="5114835" y="4583399"/>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21</a:t>
                    </a:r>
                  </a:p>
                </p:txBody>
              </p:sp>
              <p:sp>
                <p:nvSpPr>
                  <p:cNvPr id="43" name="TextBox 42"/>
                  <p:cNvSpPr txBox="1"/>
                  <p:nvPr/>
                </p:nvSpPr>
                <p:spPr>
                  <a:xfrm>
                    <a:off x="5319445" y="4571248"/>
                    <a:ext cx="37702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22</a:t>
                    </a:r>
                  </a:p>
                </p:txBody>
              </p:sp>
            </p:grpSp>
            <p:sp>
              <p:nvSpPr>
                <p:cNvPr id="19" name="Rectangle 18"/>
                <p:cNvSpPr/>
                <p:nvPr/>
              </p:nvSpPr>
              <p:spPr>
                <a:xfrm>
                  <a:off x="324867" y="4257675"/>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6" name="Rectangle 15"/>
              <p:cNvSpPr/>
              <p:nvPr/>
            </p:nvSpPr>
            <p:spPr>
              <a:xfrm>
                <a:off x="6097071" y="4241599"/>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Rectangle 16"/>
              <p:cNvSpPr/>
              <p:nvPr/>
            </p:nvSpPr>
            <p:spPr>
              <a:xfrm>
                <a:off x="410083" y="4236994"/>
                <a:ext cx="5794150" cy="616583"/>
              </a:xfrm>
              <a:prstGeom prst="rect">
                <a:avLst/>
              </a:prstGeom>
              <a:noFill/>
              <a:ln w="57150">
                <a:solidFill>
                  <a:srgbClr val="DD4F2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70" name="Group 69"/>
          <p:cNvGrpSpPr/>
          <p:nvPr/>
        </p:nvGrpSpPr>
        <p:grpSpPr>
          <a:xfrm>
            <a:off x="4626241" y="2214608"/>
            <a:ext cx="1021813" cy="1317403"/>
            <a:chOff x="4838456" y="3136740"/>
            <a:chExt cx="1021813" cy="1317403"/>
          </a:xfrm>
        </p:grpSpPr>
        <p:pic>
          <p:nvPicPr>
            <p:cNvPr id="71" name="Picture 70"/>
            <p:cNvPicPr>
              <a:picLocks noChangeAspect="1"/>
            </p:cNvPicPr>
            <p:nvPr/>
          </p:nvPicPr>
          <p:blipFill rotWithShape="1">
            <a:blip r:embed="rId8">
              <a:extLst>
                <a:ext uri="{28A0092B-C50C-407E-A947-70E740481C1C}">
                  <a14:useLocalDpi xmlns:a14="http://schemas.microsoft.com/office/drawing/2010/main" val="0"/>
                </a:ext>
              </a:extLst>
            </a:blip>
            <a:srcRect b="55483"/>
            <a:stretch/>
          </p:blipFill>
          <p:spPr>
            <a:xfrm>
              <a:off x="4838456" y="3136740"/>
              <a:ext cx="1009650" cy="856526"/>
            </a:xfrm>
            <a:prstGeom prst="rect">
              <a:avLst/>
            </a:prstGeom>
          </p:spPr>
        </p:pic>
        <p:sp>
          <p:nvSpPr>
            <p:cNvPr id="72" name="TextBox 71"/>
            <p:cNvSpPr txBox="1"/>
            <p:nvPr/>
          </p:nvSpPr>
          <p:spPr>
            <a:xfrm>
              <a:off x="4965472" y="4054033"/>
              <a:ext cx="894797" cy="400110"/>
            </a:xfrm>
            <a:prstGeom prst="rect">
              <a:avLst/>
            </a:prstGeom>
            <a:noFill/>
          </p:spPr>
          <p:txBody>
            <a:bodyPr wrap="none" rtlCol="0">
              <a:spAutoFit/>
            </a:bodyPr>
            <a:lstStyle/>
            <a:p>
              <a:r>
                <a:rPr lang="en-US" sz="2000" dirty="0" smtClean="0">
                  <a:solidFill>
                    <a:schemeClr val="accent6">
                      <a:lumMod val="75000"/>
                    </a:schemeClr>
                  </a:solidFill>
                  <a:latin typeface="Orly's Font 2" pitchFamily="66" charset="0"/>
                  <a:ea typeface="Verdana" pitchFamily="34" charset="0"/>
                  <a:cs typeface="Verdana" pitchFamily="34" charset="0"/>
                </a:rPr>
                <a:t>Jose’</a:t>
              </a:r>
            </a:p>
          </p:txBody>
        </p:sp>
      </p:grpSp>
      <p:sp>
        <p:nvSpPr>
          <p:cNvPr id="73" name="Text Placeholder 3"/>
          <p:cNvSpPr txBox="1">
            <a:spLocks/>
          </p:cNvSpPr>
          <p:nvPr/>
        </p:nvSpPr>
        <p:spPr bwMode="auto">
          <a:xfrm>
            <a:off x="5674464" y="2556305"/>
            <a:ext cx="11035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16cm</a:t>
            </a:r>
            <a:endParaRPr lang="en-US" sz="2800" dirty="0">
              <a:solidFill>
                <a:schemeClr val="accent1"/>
              </a:solidFill>
              <a:latin typeface="Orly's Font 2" pitchFamily="66" charset="0"/>
            </a:endParaRPr>
          </a:p>
        </p:txBody>
      </p:sp>
      <p:cxnSp>
        <p:nvCxnSpPr>
          <p:cNvPr id="74" name="Straight Connector 73"/>
          <p:cNvCxnSpPr/>
          <p:nvPr/>
        </p:nvCxnSpPr>
        <p:spPr>
          <a:xfrm>
            <a:off x="898162" y="2980195"/>
            <a:ext cx="0" cy="1190419"/>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4395285" y="3048167"/>
            <a:ext cx="0" cy="1190419"/>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Right Brace 1"/>
          <p:cNvSpPr/>
          <p:nvPr/>
        </p:nvSpPr>
        <p:spPr>
          <a:xfrm rot="5400000">
            <a:off x="2319956" y="2953874"/>
            <a:ext cx="638933" cy="3511725"/>
          </a:xfrm>
          <a:prstGeom prst="rightBrace">
            <a:avLst/>
          </a:prstGeom>
          <a:ln w="571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6" name="Text Placeholder 3"/>
          <p:cNvSpPr txBox="1">
            <a:spLocks/>
          </p:cNvSpPr>
          <p:nvPr/>
        </p:nvSpPr>
        <p:spPr bwMode="auto">
          <a:xfrm>
            <a:off x="882330" y="5029200"/>
            <a:ext cx="4254818" cy="52322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6">
                    <a:lumMod val="75000"/>
                  </a:schemeClr>
                </a:solidFill>
                <a:latin typeface="Orly's Font 2" pitchFamily="66" charset="0"/>
              </a:rPr>
              <a:t>How many spaces?</a:t>
            </a:r>
            <a:endParaRPr lang="en-US" sz="2800" dirty="0">
              <a:solidFill>
                <a:schemeClr val="accent6">
                  <a:lumMod val="75000"/>
                </a:schemeClr>
              </a:solidFill>
              <a:latin typeface="Orly's Font 2" pitchFamily="66" charset="0"/>
            </a:endParaRPr>
          </a:p>
        </p:txBody>
      </p:sp>
      <p:sp>
        <p:nvSpPr>
          <p:cNvPr id="77" name="AutoShape 4"/>
          <p:cNvSpPr>
            <a:spLocks noChangeArrowheads="1"/>
          </p:cNvSpPr>
          <p:nvPr/>
        </p:nvSpPr>
        <p:spPr bwMode="auto">
          <a:xfrm rot="20114517">
            <a:off x="795580" y="3369320"/>
            <a:ext cx="3204106" cy="733663"/>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Orly's Font 2" pitchFamily="66" charset="0"/>
              </a:rPr>
              <a:t>Did not start at zero!</a:t>
            </a:r>
            <a:r>
              <a:rPr kumimoji="0" lang="en-US" sz="1800" b="0" i="0" u="none" strike="noStrike" kern="0" cap="none" spc="0" normalizeH="0" noProof="0" dirty="0" smtClean="0">
                <a:ln>
                  <a:noFill/>
                </a:ln>
                <a:solidFill>
                  <a:sysClr val="windowText" lastClr="000000"/>
                </a:solidFill>
                <a:effectLst/>
                <a:uLnTx/>
                <a:uFillTx/>
                <a:latin typeface="Orly's Font 2" pitchFamily="66" charset="0"/>
              </a:rPr>
              <a:t> </a:t>
            </a:r>
            <a:endParaRPr kumimoji="0" lang="en-US" sz="1800" b="0" i="0" u="none" strike="noStrike" kern="0" cap="none" spc="0" normalizeH="0" baseline="0" noProof="0" dirty="0" smtClean="0">
              <a:ln>
                <a:noFill/>
              </a:ln>
              <a:solidFill>
                <a:sysClr val="windowText" lastClr="000000"/>
              </a:solidFill>
              <a:effectLst/>
              <a:uLnTx/>
              <a:uFillTx/>
              <a:latin typeface="Orly's Font 2" pitchFamily="66" charset="0"/>
            </a:endParaRPr>
          </a:p>
        </p:txBody>
      </p:sp>
      <p:sp>
        <p:nvSpPr>
          <p:cNvPr id="78" name="AutoShape 4"/>
          <p:cNvSpPr>
            <a:spLocks noChangeArrowheads="1"/>
          </p:cNvSpPr>
          <p:nvPr/>
        </p:nvSpPr>
        <p:spPr bwMode="auto">
          <a:xfrm rot="20114517">
            <a:off x="4304553" y="3547302"/>
            <a:ext cx="2096381" cy="733663"/>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Orly's Font 2" pitchFamily="66" charset="0"/>
              </a:rPr>
              <a:t>Stopped at 16!</a:t>
            </a:r>
            <a:r>
              <a:rPr kumimoji="0" lang="en-US" sz="1800" b="0" i="0" u="none" strike="noStrike" kern="0" cap="none" spc="0" normalizeH="0" noProof="0" dirty="0" smtClean="0">
                <a:ln>
                  <a:noFill/>
                </a:ln>
                <a:solidFill>
                  <a:sysClr val="windowText" lastClr="000000"/>
                </a:solidFill>
                <a:effectLst/>
                <a:uLnTx/>
                <a:uFillTx/>
                <a:latin typeface="Orly's Font 2" pitchFamily="66" charset="0"/>
              </a:rPr>
              <a:t> </a:t>
            </a:r>
            <a:endParaRPr kumimoji="0" lang="en-US" sz="1800" b="0" i="0" u="none" strike="noStrike" kern="0" cap="none" spc="0" normalizeH="0" baseline="0" noProof="0" dirty="0" smtClean="0">
              <a:ln>
                <a:noFill/>
              </a:ln>
              <a:solidFill>
                <a:sysClr val="windowText" lastClr="000000"/>
              </a:solidFill>
              <a:effectLst/>
              <a:uLnTx/>
              <a:uFillTx/>
              <a:latin typeface="Orly's Font 2" pitchFamily="66" charset="0"/>
            </a:endParaRPr>
          </a:p>
        </p:txBody>
      </p:sp>
      <p:pic>
        <p:nvPicPr>
          <p:cNvPr id="79" name="Picture 2"/>
          <p:cNvPicPr>
            <a:picLocks noChangeAspect="1" noChangeArrowheads="1"/>
          </p:cNvPicPr>
          <p:nvPr/>
        </p:nvPicPr>
        <p:blipFill rotWithShape="1">
          <a:blip r:embed="rId9">
            <a:extLst>
              <a:ext uri="{28A0092B-C50C-407E-A947-70E740481C1C}">
                <a14:useLocalDpi xmlns:a14="http://schemas.microsoft.com/office/drawing/2010/main" val="0"/>
              </a:ext>
            </a:extLst>
          </a:blip>
          <a:srcRect l="5659" t="8009"/>
          <a:stretch/>
        </p:blipFill>
        <p:spPr bwMode="auto">
          <a:xfrm>
            <a:off x="6870702" y="2214608"/>
            <a:ext cx="2093736" cy="21029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0" name="Rectangle 79"/>
          <p:cNvSpPr/>
          <p:nvPr/>
        </p:nvSpPr>
        <p:spPr>
          <a:xfrm>
            <a:off x="7775661" y="2796616"/>
            <a:ext cx="274320" cy="1438496"/>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 name="Text Placeholder 3"/>
          <p:cNvSpPr txBox="1">
            <a:spLocks/>
          </p:cNvSpPr>
          <p:nvPr/>
        </p:nvSpPr>
        <p:spPr bwMode="auto">
          <a:xfrm>
            <a:off x="5796027" y="1595206"/>
            <a:ext cx="37818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rgbClr val="0070C0"/>
                </a:solidFill>
                <a:latin typeface="Orly's Font 2" pitchFamily="66" charset="0"/>
              </a:rPr>
              <a:t>4</a:t>
            </a:r>
            <a:r>
              <a:rPr lang="en-US" sz="2800" dirty="0" smtClean="0">
                <a:solidFill>
                  <a:srgbClr val="0070C0"/>
                </a:solidFill>
                <a:latin typeface="Orly's Font 2" pitchFamily="66" charset="0"/>
              </a:rPr>
              <a:t> students agree</a:t>
            </a:r>
            <a:endParaRPr lang="en-US" sz="2800" dirty="0">
              <a:solidFill>
                <a:srgbClr val="0070C0"/>
              </a:solidFill>
              <a:latin typeface="Orly's Font 2" pitchFamily="66" charset="0"/>
            </a:endParaRPr>
          </a:p>
        </p:txBody>
      </p:sp>
      <p:sp>
        <p:nvSpPr>
          <p:cNvPr id="82" name="TextBox 81"/>
          <p:cNvSpPr txBox="1"/>
          <p:nvPr/>
        </p:nvSpPr>
        <p:spPr>
          <a:xfrm>
            <a:off x="1231020" y="1180780"/>
            <a:ext cx="2867559" cy="5016758"/>
          </a:xfrm>
          <a:prstGeom prst="rect">
            <a:avLst/>
          </a:prstGeom>
          <a:noFill/>
        </p:spPr>
        <p:txBody>
          <a:bodyPr wrap="square" rtlCol="0">
            <a:spAutoFit/>
          </a:bodyPr>
          <a:lstStyle/>
          <a:p>
            <a:r>
              <a:rPr lang="en-US" sz="32000" dirty="0" smtClean="0">
                <a:solidFill>
                  <a:srgbClr val="FF0000"/>
                </a:solidFill>
                <a:latin typeface="Orly's Font 2" panose="020B0604020202020204" charset="0"/>
                <a:ea typeface="Verdana" pitchFamily="34" charset="0"/>
                <a:cs typeface="Verdana" pitchFamily="34" charset="0"/>
              </a:rPr>
              <a:t>X</a:t>
            </a:r>
          </a:p>
        </p:txBody>
      </p:sp>
    </p:spTree>
    <p:extLst>
      <p:ext uri="{BB962C8B-B14F-4D97-AF65-F5344CB8AC3E}">
        <p14:creationId xmlns:p14="http://schemas.microsoft.com/office/powerpoint/2010/main" val="3905335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iterate type="lt">
                                    <p:tmAbs val="80"/>
                                  </p:iterate>
                                  <p:childTnLst>
                                    <p:set>
                                      <p:cBhvr>
                                        <p:cTn id="6" dur="1" fill="hold">
                                          <p:stCondLst>
                                            <p:cond delay="0"/>
                                          </p:stCondLst>
                                        </p:cTn>
                                        <p:tgtEl>
                                          <p:spTgt spid="7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fade">
                                      <p:cBhvr>
                                        <p:cTn id="11"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8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49039" y="1859732"/>
            <a:ext cx="2389409" cy="1634518"/>
            <a:chOff x="1116668" y="2117099"/>
            <a:chExt cx="3291840" cy="2235433"/>
          </a:xfrm>
        </p:grpSpPr>
        <p:sp>
          <p:nvSpPr>
            <p:cNvPr id="6" name="Rounded Rectangle 5"/>
            <p:cNvSpPr/>
            <p:nvPr/>
          </p:nvSpPr>
          <p:spPr>
            <a:xfrm>
              <a:off x="1116668" y="2295132"/>
              <a:ext cx="3291840" cy="2057400"/>
            </a:xfrm>
            <a:prstGeom prst="roundRect">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smtClean="0">
                  <a:solidFill>
                    <a:schemeClr val="accent6">
                      <a:lumMod val="75000"/>
                    </a:schemeClr>
                  </a:solidFill>
                  <a:latin typeface="Orly's Font 2" pitchFamily="66" charset="0"/>
                </a:rPr>
                <a:t>LearnZillion Whiteboard</a:t>
              </a:r>
            </a:p>
          </p:txBody>
        </p:sp>
        <p:sp>
          <p:nvSpPr>
            <p:cNvPr id="7" name="Rectangle 6"/>
            <p:cNvSpPr/>
            <p:nvPr/>
          </p:nvSpPr>
          <p:spPr>
            <a:xfrm>
              <a:off x="2555750" y="2171700"/>
              <a:ext cx="486504" cy="182880"/>
            </a:xfrm>
            <a:prstGeom prst="rect">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Rounded Rectangle 7"/>
            <p:cNvSpPr/>
            <p:nvPr/>
          </p:nvSpPr>
          <p:spPr>
            <a:xfrm>
              <a:off x="2188929" y="2125192"/>
              <a:ext cx="1274040" cy="114300"/>
            </a:xfrm>
            <a:prstGeom prst="roundRect">
              <a:avLst/>
            </a:prstGeom>
            <a:solidFill>
              <a:srgbClr val="0070C0"/>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mc:AlternateContent xmlns:mc="http://schemas.openxmlformats.org/markup-compatibility/2006" xmlns:p14="http://schemas.microsoft.com/office/powerpoint/2010/main">
          <mc:Choice Requires="p14">
            <p:contentPart p14:bwMode="auto" r:id="rId3">
              <p14:nvContentPartPr>
                <p14:cNvPr id="9" name="Ink 8"/>
                <p14:cNvContentPartPr/>
                <p14:nvPr/>
              </p14:nvContentPartPr>
              <p14:xfrm>
                <a:off x="2127076" y="2117099"/>
                <a:ext cx="159840" cy="105480"/>
              </p14:xfrm>
            </p:contentPart>
          </mc:Choice>
          <mc:Fallback xmlns="">
            <p:pic>
              <p:nvPicPr>
                <p:cNvPr id="41" name="Ink 40"/>
                <p:cNvPicPr/>
                <p:nvPr/>
              </p:nvPicPr>
              <p:blipFill>
                <a:blip r:embed="rId7"/>
                <a:stretch>
                  <a:fillRect/>
                </a:stretch>
              </p:blipFill>
              <p:spPr>
                <a:xfrm>
                  <a:off x="2099716" y="2088923"/>
                  <a:ext cx="203760" cy="161110"/>
                </a:xfrm>
                <a:prstGeom prst="rect">
                  <a:avLst/>
                </a:prstGeom>
              </p:spPr>
            </p:pic>
          </mc:Fallback>
        </mc:AlternateContent>
      </p:grpSp>
      <p:grpSp>
        <p:nvGrpSpPr>
          <p:cNvPr id="10" name="Group 9"/>
          <p:cNvGrpSpPr/>
          <p:nvPr/>
        </p:nvGrpSpPr>
        <p:grpSpPr>
          <a:xfrm>
            <a:off x="2821137" y="590681"/>
            <a:ext cx="914400" cy="1280160"/>
            <a:chOff x="4952511" y="1828800"/>
            <a:chExt cx="973343" cy="1348371"/>
          </a:xfrm>
        </p:grpSpPr>
        <p:sp>
          <p:nvSpPr>
            <p:cNvPr id="11" name="Shape 477"/>
            <p:cNvSpPr/>
            <p:nvPr/>
          </p:nvSpPr>
          <p:spPr>
            <a:xfrm>
              <a:off x="5066813" y="1828800"/>
              <a:ext cx="781291" cy="956982"/>
            </a:xfrm>
            <a:prstGeom prst="rect">
              <a:avLst/>
            </a:prstGeom>
            <a:blipFill>
              <a:blip r:embed="rId8"/>
              <a:srcRect/>
              <a:stretch>
                <a:fillRect l="-28435" t="-20955" r="-25091" b="-127975"/>
              </a:stretch>
            </a:blipFill>
          </p:spPr>
        </p:sp>
        <p:sp>
          <p:nvSpPr>
            <p:cNvPr id="12" name="TextBox 11"/>
            <p:cNvSpPr txBox="1"/>
            <p:nvPr/>
          </p:nvSpPr>
          <p:spPr>
            <a:xfrm>
              <a:off x="4952511" y="2777061"/>
              <a:ext cx="973343" cy="400110"/>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Jamie</a:t>
              </a:r>
            </a:p>
          </p:txBody>
        </p:sp>
      </p:grpSp>
      <p:grpSp>
        <p:nvGrpSpPr>
          <p:cNvPr id="13" name="Group 12"/>
          <p:cNvGrpSpPr/>
          <p:nvPr/>
        </p:nvGrpSpPr>
        <p:grpSpPr>
          <a:xfrm>
            <a:off x="6552264" y="602486"/>
            <a:ext cx="1014291" cy="1334372"/>
            <a:chOff x="4916284" y="4343400"/>
            <a:chExt cx="1014291" cy="1334372"/>
          </a:xfrm>
        </p:grpSpPr>
        <p:sp>
          <p:nvSpPr>
            <p:cNvPr id="14" name="Shape 483"/>
            <p:cNvSpPr/>
            <p:nvPr/>
          </p:nvSpPr>
          <p:spPr>
            <a:xfrm>
              <a:off x="4984344" y="4343400"/>
              <a:ext cx="946231" cy="965040"/>
            </a:xfrm>
            <a:prstGeom prst="rect">
              <a:avLst/>
            </a:prstGeom>
            <a:blipFill>
              <a:blip r:embed="rId9"/>
              <a:srcRect/>
              <a:stretch>
                <a:fillRect l="-28591" r="-19359" b="-142215"/>
              </a:stretch>
            </a:blipFill>
          </p:spPr>
        </p:sp>
        <p:sp>
          <p:nvSpPr>
            <p:cNvPr id="15" name="TextBox 14"/>
            <p:cNvSpPr txBox="1"/>
            <p:nvPr/>
          </p:nvSpPr>
          <p:spPr>
            <a:xfrm>
              <a:off x="4916284" y="5308440"/>
              <a:ext cx="990977"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Hunter</a:t>
              </a:r>
            </a:p>
          </p:txBody>
        </p:sp>
      </p:grpSp>
      <p:grpSp>
        <p:nvGrpSpPr>
          <p:cNvPr id="16" name="Group 15"/>
          <p:cNvGrpSpPr/>
          <p:nvPr/>
        </p:nvGrpSpPr>
        <p:grpSpPr>
          <a:xfrm>
            <a:off x="4450280" y="703804"/>
            <a:ext cx="1009650" cy="1286625"/>
            <a:chOff x="4838456" y="3136740"/>
            <a:chExt cx="1009650" cy="1286625"/>
          </a:xfrm>
        </p:grpSpPr>
        <p:pic>
          <p:nvPicPr>
            <p:cNvPr id="17" name="Picture 16"/>
            <p:cNvPicPr>
              <a:picLocks noChangeAspect="1"/>
            </p:cNvPicPr>
            <p:nvPr/>
          </p:nvPicPr>
          <p:blipFill rotWithShape="1">
            <a:blip r:embed="rId10">
              <a:extLst>
                <a:ext uri="{28A0092B-C50C-407E-A947-70E740481C1C}">
                  <a14:useLocalDpi xmlns:a14="http://schemas.microsoft.com/office/drawing/2010/main" val="0"/>
                </a:ext>
              </a:extLst>
            </a:blip>
            <a:srcRect b="55483"/>
            <a:stretch/>
          </p:blipFill>
          <p:spPr>
            <a:xfrm>
              <a:off x="4838456" y="3136740"/>
              <a:ext cx="1009650" cy="856526"/>
            </a:xfrm>
            <a:prstGeom prst="rect">
              <a:avLst/>
            </a:prstGeom>
          </p:spPr>
        </p:pic>
        <p:sp>
          <p:nvSpPr>
            <p:cNvPr id="18" name="TextBox 17"/>
            <p:cNvSpPr txBox="1"/>
            <p:nvPr/>
          </p:nvSpPr>
          <p:spPr>
            <a:xfrm>
              <a:off x="4965472" y="4054033"/>
              <a:ext cx="805029"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Jose’</a:t>
              </a:r>
            </a:p>
          </p:txBody>
        </p:sp>
      </p:grpSp>
      <p:sp>
        <p:nvSpPr>
          <p:cNvPr id="19" name="Text Placeholder 3"/>
          <p:cNvSpPr txBox="1">
            <a:spLocks/>
          </p:cNvSpPr>
          <p:nvPr/>
        </p:nvSpPr>
        <p:spPr bwMode="auto">
          <a:xfrm>
            <a:off x="3649164" y="1090862"/>
            <a:ext cx="9869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000" dirty="0" smtClean="0">
                <a:solidFill>
                  <a:schemeClr val="accent5"/>
                </a:solidFill>
                <a:latin typeface="Orly's Font 2" pitchFamily="66" charset="0"/>
              </a:rPr>
              <a:t>15cm</a:t>
            </a:r>
            <a:endParaRPr lang="en-US" sz="2000" dirty="0">
              <a:solidFill>
                <a:schemeClr val="accent5"/>
              </a:solidFill>
              <a:latin typeface="Orly's Font 2" pitchFamily="66" charset="0"/>
            </a:endParaRPr>
          </a:p>
        </p:txBody>
      </p:sp>
      <p:sp>
        <p:nvSpPr>
          <p:cNvPr id="20" name="Text Placeholder 3"/>
          <p:cNvSpPr txBox="1">
            <a:spLocks/>
          </p:cNvSpPr>
          <p:nvPr/>
        </p:nvSpPr>
        <p:spPr bwMode="auto">
          <a:xfrm>
            <a:off x="5593294" y="1082610"/>
            <a:ext cx="8320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000" dirty="0" smtClean="0">
                <a:solidFill>
                  <a:schemeClr val="accent1"/>
                </a:solidFill>
                <a:latin typeface="Orly's Font 2" pitchFamily="66" charset="0"/>
              </a:rPr>
              <a:t>16cm</a:t>
            </a:r>
            <a:endParaRPr lang="en-US" sz="2000" dirty="0">
              <a:solidFill>
                <a:schemeClr val="accent1"/>
              </a:solidFill>
              <a:latin typeface="Orly's Font 2" pitchFamily="66" charset="0"/>
            </a:endParaRPr>
          </a:p>
        </p:txBody>
      </p:sp>
      <p:sp>
        <p:nvSpPr>
          <p:cNvPr id="21" name="Text Placeholder 3"/>
          <p:cNvSpPr txBox="1">
            <a:spLocks/>
          </p:cNvSpPr>
          <p:nvPr/>
        </p:nvSpPr>
        <p:spPr bwMode="auto">
          <a:xfrm>
            <a:off x="7566555" y="1009119"/>
            <a:ext cx="1018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solidFill>
                  <a:schemeClr val="accent3"/>
                </a:solidFill>
                <a:latin typeface="Orly's Font 2" pitchFamily="66" charset="0"/>
              </a:rPr>
              <a:t>19cm</a:t>
            </a:r>
            <a:endParaRPr lang="en-US" dirty="0">
              <a:solidFill>
                <a:schemeClr val="accent3"/>
              </a:solidFill>
              <a:latin typeface="Orly's Font 2" pitchFamily="66" charset="0"/>
            </a:endParaRPr>
          </a:p>
        </p:txBody>
      </p:sp>
      <p:sp>
        <p:nvSpPr>
          <p:cNvPr id="22" name="Text Placeholder 2"/>
          <p:cNvSpPr txBox="1">
            <a:spLocks/>
          </p:cNvSpPr>
          <p:nvPr/>
        </p:nvSpPr>
        <p:spPr bwMode="auto">
          <a:xfrm>
            <a:off x="503338" y="4777398"/>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1"/>
                </a:solidFill>
                <a:latin typeface="Orly's Font 2" pitchFamily="66" charset="0"/>
              </a:rPr>
              <a:t>Whiteboard Measurements in Centimeters</a:t>
            </a:r>
            <a:endParaRPr lang="en-US" sz="1800" dirty="0">
              <a:solidFill>
                <a:schemeClr val="accent1"/>
              </a:solidFill>
              <a:latin typeface="Orly's Font 2" pitchFamily="66" charset="0"/>
            </a:endParaRPr>
          </a:p>
        </p:txBody>
      </p:sp>
      <p:grpSp>
        <p:nvGrpSpPr>
          <p:cNvPr id="23" name="Group 22"/>
          <p:cNvGrpSpPr/>
          <p:nvPr/>
        </p:nvGrpSpPr>
        <p:grpSpPr>
          <a:xfrm>
            <a:off x="1280022" y="4179226"/>
            <a:ext cx="5942637" cy="627331"/>
            <a:chOff x="324867" y="4241599"/>
            <a:chExt cx="5942637" cy="627331"/>
          </a:xfrm>
        </p:grpSpPr>
        <p:sp>
          <p:nvSpPr>
            <p:cNvPr id="24" name="TextBox 23"/>
            <p:cNvSpPr txBox="1"/>
            <p:nvPr/>
          </p:nvSpPr>
          <p:spPr>
            <a:xfrm>
              <a:off x="5770394" y="4576578"/>
              <a:ext cx="3786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23</a:t>
              </a:r>
            </a:p>
          </p:txBody>
        </p:sp>
        <p:grpSp>
          <p:nvGrpSpPr>
            <p:cNvPr id="25" name="Group 24"/>
            <p:cNvGrpSpPr/>
            <p:nvPr/>
          </p:nvGrpSpPr>
          <p:grpSpPr>
            <a:xfrm>
              <a:off x="324867" y="4241599"/>
              <a:ext cx="5942637" cy="627331"/>
              <a:chOff x="324867" y="4241599"/>
              <a:chExt cx="5942637" cy="627331"/>
            </a:xfrm>
          </p:grpSpPr>
          <p:grpSp>
            <p:nvGrpSpPr>
              <p:cNvPr id="26" name="Group 25"/>
              <p:cNvGrpSpPr/>
              <p:nvPr/>
            </p:nvGrpSpPr>
            <p:grpSpPr>
              <a:xfrm>
                <a:off x="324867" y="4257675"/>
                <a:ext cx="5942637" cy="611255"/>
                <a:chOff x="324867" y="4257675"/>
                <a:chExt cx="5942637" cy="611255"/>
              </a:xfrm>
            </p:grpSpPr>
            <p:grpSp>
              <p:nvGrpSpPr>
                <p:cNvPr id="28" name="Group 27"/>
                <p:cNvGrpSpPr/>
                <p:nvPr/>
              </p:nvGrpSpPr>
              <p:grpSpPr>
                <a:xfrm>
                  <a:off x="324867" y="4334129"/>
                  <a:ext cx="5942637" cy="534801"/>
                  <a:chOff x="115263" y="4328800"/>
                  <a:chExt cx="5942637" cy="534801"/>
                </a:xfrm>
              </p:grpSpPr>
              <p:grpSp>
                <p:nvGrpSpPr>
                  <p:cNvPr id="30" name="Group 29"/>
                  <p:cNvGrpSpPr/>
                  <p:nvPr/>
                </p:nvGrpSpPr>
                <p:grpSpPr>
                  <a:xfrm>
                    <a:off x="115263" y="4328800"/>
                    <a:ext cx="5942637" cy="257802"/>
                    <a:chOff x="228600" y="4452371"/>
                    <a:chExt cx="9036740" cy="257802"/>
                  </a:xfrm>
                </p:grpSpPr>
                <p:grpSp>
                  <p:nvGrpSpPr>
                    <p:cNvPr id="54" name="Group 53"/>
                    <p:cNvGrpSpPr/>
                    <p:nvPr/>
                  </p:nvGrpSpPr>
                  <p:grpSpPr>
                    <a:xfrm>
                      <a:off x="228600" y="4457700"/>
                      <a:ext cx="9036740" cy="252473"/>
                      <a:chOff x="354519" y="3526308"/>
                      <a:chExt cx="9036740" cy="252473"/>
                    </a:xfrm>
                  </p:grpSpPr>
                  <p:cxnSp>
                    <p:nvCxnSpPr>
                      <p:cNvPr id="59" name="Straight Arrow Connector 58"/>
                      <p:cNvCxnSpPr/>
                      <p:nvPr/>
                    </p:nvCxnSpPr>
                    <p:spPr bwMode="auto">
                      <a:xfrm flipV="1">
                        <a:off x="354519" y="3641887"/>
                        <a:ext cx="9036740" cy="1065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auto">
                      <a:xfrm>
                        <a:off x="215664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a:off x="25127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a:off x="286891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auto">
                      <a:xfrm>
                        <a:off x="32250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a:off x="571799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a:off x="35811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a:off x="393732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bwMode="auto">
                      <a:xfrm>
                        <a:off x="42934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bwMode="auto">
                      <a:xfrm>
                        <a:off x="464959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bwMode="auto">
                      <a:xfrm>
                        <a:off x="500572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bwMode="auto">
                      <a:xfrm>
                        <a:off x="53618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bwMode="auto">
                      <a:xfrm>
                        <a:off x="607412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bwMode="auto">
                      <a:xfrm>
                        <a:off x="6430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bwMode="auto">
                      <a:xfrm>
                        <a:off x="678639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bwMode="auto">
                      <a:xfrm>
                        <a:off x="714253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bwMode="auto">
                      <a:xfrm>
                        <a:off x="749866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bwMode="auto">
                      <a:xfrm>
                        <a:off x="785479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bwMode="auto">
                      <a:xfrm>
                        <a:off x="821093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bwMode="auto">
                      <a:xfrm>
                        <a:off x="856706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bwMode="auto">
                      <a:xfrm>
                        <a:off x="89232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5" name="Straight Connector 54"/>
                    <p:cNvCxnSpPr/>
                    <p:nvPr/>
                  </p:nvCxnSpPr>
                  <p:spPr bwMode="auto">
                    <a:xfrm>
                      <a:off x="606192"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a:off x="962327"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a:off x="1318461"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a:off x="1674596"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1" name="TextBox 30"/>
                  <p:cNvSpPr txBox="1"/>
                  <p:nvPr/>
                </p:nvSpPr>
                <p:spPr>
                  <a:xfrm>
                    <a:off x="216736" y="4572733"/>
                    <a:ext cx="2936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0</a:t>
                    </a:r>
                  </a:p>
                </p:txBody>
              </p:sp>
              <p:sp>
                <p:nvSpPr>
                  <p:cNvPr id="32" name="TextBox 31"/>
                  <p:cNvSpPr txBox="1"/>
                  <p:nvPr/>
                </p:nvSpPr>
                <p:spPr>
                  <a:xfrm>
                    <a:off x="478985" y="4581273"/>
                    <a:ext cx="23756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1</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33" name="TextBox 32"/>
                  <p:cNvSpPr txBox="1"/>
                  <p:nvPr/>
                </p:nvSpPr>
                <p:spPr>
                  <a:xfrm>
                    <a:off x="691542" y="4571249"/>
                    <a:ext cx="2808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a:t>
                    </a:r>
                  </a:p>
                </p:txBody>
              </p:sp>
              <p:sp>
                <p:nvSpPr>
                  <p:cNvPr id="34" name="TextBox 33"/>
                  <p:cNvSpPr txBox="1"/>
                  <p:nvPr/>
                </p:nvSpPr>
                <p:spPr>
                  <a:xfrm>
                    <a:off x="924937" y="4578074"/>
                    <a:ext cx="2824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3</a:t>
                    </a:r>
                  </a:p>
                </p:txBody>
              </p:sp>
              <p:sp>
                <p:nvSpPr>
                  <p:cNvPr id="35" name="TextBox 34"/>
                  <p:cNvSpPr txBox="1"/>
                  <p:nvPr/>
                </p:nvSpPr>
                <p:spPr>
                  <a:xfrm>
                    <a:off x="1163943"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a:t>
                    </a:r>
                  </a:p>
                </p:txBody>
              </p:sp>
              <p:sp>
                <p:nvSpPr>
                  <p:cNvPr id="36" name="TextBox 35"/>
                  <p:cNvSpPr txBox="1"/>
                  <p:nvPr/>
                </p:nvSpPr>
                <p:spPr>
                  <a:xfrm>
                    <a:off x="1391728" y="4586600"/>
                    <a:ext cx="28565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a:t>
                    </a:r>
                  </a:p>
                </p:txBody>
              </p:sp>
              <p:sp>
                <p:nvSpPr>
                  <p:cNvPr id="37" name="TextBox 36"/>
                  <p:cNvSpPr txBox="1"/>
                  <p:nvPr/>
                </p:nvSpPr>
                <p:spPr>
                  <a:xfrm>
                    <a:off x="1626727" y="4586602"/>
                    <a:ext cx="284052"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6</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38" name="TextBox 37"/>
                  <p:cNvSpPr txBox="1"/>
                  <p:nvPr/>
                </p:nvSpPr>
                <p:spPr>
                  <a:xfrm>
                    <a:off x="1875532" y="4586601"/>
                    <a:ext cx="26962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7</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39" name="TextBox 38"/>
                  <p:cNvSpPr txBox="1"/>
                  <p:nvPr/>
                </p:nvSpPr>
                <p:spPr>
                  <a:xfrm>
                    <a:off x="2098327" y="4586602"/>
                    <a:ext cx="277640"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8</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40" name="TextBox 39"/>
                  <p:cNvSpPr txBox="1"/>
                  <p:nvPr/>
                </p:nvSpPr>
                <p:spPr>
                  <a:xfrm>
                    <a:off x="2334928"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9</a:t>
                    </a:r>
                  </a:p>
                </p:txBody>
              </p:sp>
              <p:sp>
                <p:nvSpPr>
                  <p:cNvPr id="41" name="TextBox 40"/>
                  <p:cNvSpPr txBox="1"/>
                  <p:nvPr/>
                </p:nvSpPr>
                <p:spPr>
                  <a:xfrm>
                    <a:off x="2532256" y="4586602"/>
                    <a:ext cx="3465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10</a:t>
                    </a:r>
                  </a:p>
                </p:txBody>
              </p:sp>
              <p:sp>
                <p:nvSpPr>
                  <p:cNvPr id="42" name="TextBox 41"/>
                  <p:cNvSpPr txBox="1"/>
                  <p:nvPr/>
                </p:nvSpPr>
                <p:spPr>
                  <a:xfrm>
                    <a:off x="2795323" y="4583399"/>
                    <a:ext cx="29046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11</a:t>
                    </a:r>
                  </a:p>
                </p:txBody>
              </p:sp>
              <p:sp>
                <p:nvSpPr>
                  <p:cNvPr id="43" name="TextBox 42"/>
                  <p:cNvSpPr txBox="1"/>
                  <p:nvPr/>
                </p:nvSpPr>
                <p:spPr>
                  <a:xfrm>
                    <a:off x="2996179" y="4586602"/>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12</a:t>
                    </a:r>
                  </a:p>
                </p:txBody>
              </p:sp>
              <p:sp>
                <p:nvSpPr>
                  <p:cNvPr id="44" name="TextBox 43"/>
                  <p:cNvSpPr txBox="1"/>
                  <p:nvPr/>
                </p:nvSpPr>
                <p:spPr>
                  <a:xfrm>
                    <a:off x="3213328" y="4586602"/>
                    <a:ext cx="33534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13</a:t>
                    </a:r>
                  </a:p>
                </p:txBody>
              </p:sp>
              <p:sp>
                <p:nvSpPr>
                  <p:cNvPr id="45" name="TextBox 44"/>
                  <p:cNvSpPr txBox="1"/>
                  <p:nvPr/>
                </p:nvSpPr>
                <p:spPr>
                  <a:xfrm>
                    <a:off x="3464616"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14</a:t>
                    </a:r>
                  </a:p>
                </p:txBody>
              </p:sp>
              <p:sp>
                <p:nvSpPr>
                  <p:cNvPr id="46" name="TextBox 45"/>
                  <p:cNvSpPr txBox="1"/>
                  <p:nvPr/>
                </p:nvSpPr>
                <p:spPr>
                  <a:xfrm>
                    <a:off x="3707249" y="4586602"/>
                    <a:ext cx="33855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15</a:t>
                    </a:r>
                  </a:p>
                </p:txBody>
              </p:sp>
              <p:sp>
                <p:nvSpPr>
                  <p:cNvPr id="47" name="TextBox 46"/>
                  <p:cNvSpPr txBox="1"/>
                  <p:nvPr/>
                </p:nvSpPr>
                <p:spPr>
                  <a:xfrm>
                    <a:off x="3942247" y="4586602"/>
                    <a:ext cx="33695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16</a:t>
                    </a:r>
                  </a:p>
                </p:txBody>
              </p:sp>
              <p:sp>
                <p:nvSpPr>
                  <p:cNvPr id="48" name="TextBox 47"/>
                  <p:cNvSpPr txBox="1"/>
                  <p:nvPr/>
                </p:nvSpPr>
                <p:spPr>
                  <a:xfrm>
                    <a:off x="4183658" y="4586602"/>
                    <a:ext cx="32252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17</a:t>
                    </a:r>
                  </a:p>
                </p:txBody>
              </p:sp>
              <p:sp>
                <p:nvSpPr>
                  <p:cNvPr id="49" name="TextBox 48"/>
                  <p:cNvSpPr txBox="1"/>
                  <p:nvPr/>
                </p:nvSpPr>
                <p:spPr>
                  <a:xfrm>
                    <a:off x="4413847" y="4586602"/>
                    <a:ext cx="33054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18</a:t>
                    </a:r>
                  </a:p>
                </p:txBody>
              </p:sp>
              <p:sp>
                <p:nvSpPr>
                  <p:cNvPr id="50" name="TextBox 49"/>
                  <p:cNvSpPr txBox="1"/>
                  <p:nvPr/>
                </p:nvSpPr>
                <p:spPr>
                  <a:xfrm>
                    <a:off x="4650449"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19</a:t>
                    </a:r>
                  </a:p>
                </p:txBody>
              </p:sp>
              <p:sp>
                <p:nvSpPr>
                  <p:cNvPr id="51" name="TextBox 50"/>
                  <p:cNvSpPr txBox="1"/>
                  <p:nvPr/>
                </p:nvSpPr>
                <p:spPr>
                  <a:xfrm>
                    <a:off x="4852586" y="4583398"/>
                    <a:ext cx="3898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20</a:t>
                    </a:r>
                  </a:p>
                </p:txBody>
              </p:sp>
              <p:sp>
                <p:nvSpPr>
                  <p:cNvPr id="52" name="TextBox 51"/>
                  <p:cNvSpPr txBox="1"/>
                  <p:nvPr/>
                </p:nvSpPr>
                <p:spPr>
                  <a:xfrm>
                    <a:off x="5114835" y="4583399"/>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21</a:t>
                    </a:r>
                  </a:p>
                </p:txBody>
              </p:sp>
              <p:sp>
                <p:nvSpPr>
                  <p:cNvPr id="53" name="TextBox 52"/>
                  <p:cNvSpPr txBox="1"/>
                  <p:nvPr/>
                </p:nvSpPr>
                <p:spPr>
                  <a:xfrm>
                    <a:off x="5319445" y="4571248"/>
                    <a:ext cx="37702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22</a:t>
                    </a:r>
                  </a:p>
                </p:txBody>
              </p:sp>
            </p:grpSp>
            <p:sp>
              <p:nvSpPr>
                <p:cNvPr id="29" name="Rectangle 28"/>
                <p:cNvSpPr/>
                <p:nvPr/>
              </p:nvSpPr>
              <p:spPr>
                <a:xfrm>
                  <a:off x="324867" y="4257675"/>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27" name="Rectangle 26"/>
              <p:cNvSpPr/>
              <p:nvPr/>
            </p:nvSpPr>
            <p:spPr>
              <a:xfrm>
                <a:off x="6097071" y="4241599"/>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80" name="Shape 481"/>
          <p:cNvSpPr/>
          <p:nvPr/>
        </p:nvSpPr>
        <p:spPr>
          <a:xfrm>
            <a:off x="4949845" y="4103862"/>
            <a:ext cx="182880" cy="182880"/>
          </a:xfrm>
          <a:prstGeom prst="rect">
            <a:avLst/>
          </a:prstGeom>
          <a:blipFill>
            <a:blip r:embed="rId11"/>
            <a:stretch>
              <a:fillRect/>
            </a:stretch>
          </a:blipFill>
        </p:spPr>
      </p:sp>
      <p:sp>
        <p:nvSpPr>
          <p:cNvPr id="81" name="Shape 481"/>
          <p:cNvSpPr/>
          <p:nvPr/>
        </p:nvSpPr>
        <p:spPr>
          <a:xfrm>
            <a:off x="5184042" y="4094205"/>
            <a:ext cx="182880" cy="182880"/>
          </a:xfrm>
          <a:prstGeom prst="rect">
            <a:avLst/>
          </a:prstGeom>
          <a:blipFill>
            <a:blip r:embed="rId11"/>
            <a:stretch>
              <a:fillRect/>
            </a:stretch>
          </a:blipFill>
        </p:spPr>
      </p:sp>
      <p:sp>
        <p:nvSpPr>
          <p:cNvPr id="82" name="Shape 481"/>
          <p:cNvSpPr/>
          <p:nvPr/>
        </p:nvSpPr>
        <p:spPr>
          <a:xfrm>
            <a:off x="5886633" y="4103862"/>
            <a:ext cx="182880" cy="182880"/>
          </a:xfrm>
          <a:prstGeom prst="rect">
            <a:avLst/>
          </a:prstGeom>
          <a:blipFill>
            <a:blip r:embed="rId11"/>
            <a:stretch>
              <a:fillRect/>
            </a:stretch>
          </a:blipFill>
        </p:spPr>
      </p:sp>
      <p:sp>
        <p:nvSpPr>
          <p:cNvPr id="83" name="Shape 481"/>
          <p:cNvSpPr/>
          <p:nvPr/>
        </p:nvSpPr>
        <p:spPr>
          <a:xfrm>
            <a:off x="4955105" y="3920482"/>
            <a:ext cx="182880" cy="182880"/>
          </a:xfrm>
          <a:prstGeom prst="rect">
            <a:avLst/>
          </a:prstGeom>
          <a:blipFill>
            <a:blip r:embed="rId11"/>
            <a:stretch>
              <a:fillRect/>
            </a:stretch>
          </a:blipFill>
        </p:spPr>
      </p:sp>
      <p:sp>
        <p:nvSpPr>
          <p:cNvPr id="84" name="Shape 481"/>
          <p:cNvSpPr/>
          <p:nvPr/>
        </p:nvSpPr>
        <p:spPr>
          <a:xfrm>
            <a:off x="5189302" y="3910825"/>
            <a:ext cx="182880" cy="182880"/>
          </a:xfrm>
          <a:prstGeom prst="rect">
            <a:avLst/>
          </a:prstGeom>
          <a:blipFill>
            <a:blip r:embed="rId11"/>
            <a:stretch>
              <a:fillRect/>
            </a:stretch>
          </a:blipFill>
        </p:spPr>
      </p:sp>
      <p:sp>
        <p:nvSpPr>
          <p:cNvPr id="85" name="Shape 481"/>
          <p:cNvSpPr/>
          <p:nvPr/>
        </p:nvSpPr>
        <p:spPr>
          <a:xfrm>
            <a:off x="4955105" y="3737602"/>
            <a:ext cx="182880" cy="182880"/>
          </a:xfrm>
          <a:prstGeom prst="rect">
            <a:avLst/>
          </a:prstGeom>
          <a:blipFill>
            <a:blip r:embed="rId11"/>
            <a:stretch>
              <a:fillRect/>
            </a:stretch>
          </a:blipFill>
        </p:spPr>
      </p:sp>
      <p:sp>
        <p:nvSpPr>
          <p:cNvPr id="86" name="Shape 481"/>
          <p:cNvSpPr/>
          <p:nvPr/>
        </p:nvSpPr>
        <p:spPr>
          <a:xfrm>
            <a:off x="5189302" y="3727945"/>
            <a:ext cx="182880" cy="182880"/>
          </a:xfrm>
          <a:prstGeom prst="rect">
            <a:avLst/>
          </a:prstGeom>
          <a:blipFill>
            <a:blip r:embed="rId11"/>
            <a:stretch>
              <a:fillRect/>
            </a:stretch>
          </a:blipFill>
        </p:spPr>
      </p:sp>
      <p:sp>
        <p:nvSpPr>
          <p:cNvPr id="87" name="Shape 481"/>
          <p:cNvSpPr/>
          <p:nvPr/>
        </p:nvSpPr>
        <p:spPr>
          <a:xfrm>
            <a:off x="4949845" y="3554722"/>
            <a:ext cx="182880" cy="182880"/>
          </a:xfrm>
          <a:prstGeom prst="rect">
            <a:avLst/>
          </a:prstGeom>
          <a:blipFill>
            <a:blip r:embed="rId11"/>
            <a:stretch>
              <a:fillRect/>
            </a:stretch>
          </a:blipFill>
        </p:spPr>
      </p:sp>
      <p:sp>
        <p:nvSpPr>
          <p:cNvPr id="88" name="Shape 481"/>
          <p:cNvSpPr/>
          <p:nvPr/>
        </p:nvSpPr>
        <p:spPr>
          <a:xfrm>
            <a:off x="5184042" y="3545065"/>
            <a:ext cx="182880" cy="182880"/>
          </a:xfrm>
          <a:prstGeom prst="rect">
            <a:avLst/>
          </a:prstGeom>
          <a:blipFill>
            <a:blip r:embed="rId11"/>
            <a:stretch>
              <a:fillRect/>
            </a:stretch>
          </a:blipFill>
        </p:spPr>
      </p:sp>
      <p:sp>
        <p:nvSpPr>
          <p:cNvPr id="89" name="Shape 481"/>
          <p:cNvSpPr/>
          <p:nvPr/>
        </p:nvSpPr>
        <p:spPr>
          <a:xfrm>
            <a:off x="4949845" y="3372543"/>
            <a:ext cx="182880" cy="182880"/>
          </a:xfrm>
          <a:prstGeom prst="rect">
            <a:avLst/>
          </a:prstGeom>
          <a:blipFill>
            <a:blip r:embed="rId11"/>
            <a:stretch>
              <a:fillRect/>
            </a:stretch>
          </a:blipFill>
        </p:spPr>
      </p:sp>
      <p:sp>
        <p:nvSpPr>
          <p:cNvPr id="90" name="Shape 481"/>
          <p:cNvSpPr/>
          <p:nvPr/>
        </p:nvSpPr>
        <p:spPr>
          <a:xfrm>
            <a:off x="5184042" y="3362886"/>
            <a:ext cx="182880" cy="182880"/>
          </a:xfrm>
          <a:prstGeom prst="rect">
            <a:avLst/>
          </a:prstGeom>
          <a:blipFill>
            <a:blip r:embed="rId11"/>
            <a:stretch>
              <a:fillRect/>
            </a:stretch>
          </a:blipFill>
        </p:spPr>
      </p:sp>
      <p:sp>
        <p:nvSpPr>
          <p:cNvPr id="91" name="Shape 481"/>
          <p:cNvSpPr/>
          <p:nvPr/>
        </p:nvSpPr>
        <p:spPr>
          <a:xfrm>
            <a:off x="4949845" y="3189663"/>
            <a:ext cx="182880" cy="182880"/>
          </a:xfrm>
          <a:prstGeom prst="rect">
            <a:avLst/>
          </a:prstGeom>
          <a:blipFill>
            <a:blip r:embed="rId11"/>
            <a:stretch>
              <a:fillRect/>
            </a:stretch>
          </a:blipFill>
        </p:spPr>
      </p:sp>
      <p:sp>
        <p:nvSpPr>
          <p:cNvPr id="92" name="Shape 481"/>
          <p:cNvSpPr/>
          <p:nvPr/>
        </p:nvSpPr>
        <p:spPr>
          <a:xfrm>
            <a:off x="4955105" y="2996390"/>
            <a:ext cx="182880" cy="182880"/>
          </a:xfrm>
          <a:prstGeom prst="rect">
            <a:avLst/>
          </a:prstGeom>
          <a:blipFill>
            <a:blip r:embed="rId11"/>
            <a:stretch>
              <a:fillRect/>
            </a:stretch>
          </a:blipFill>
        </p:spPr>
      </p:sp>
      <p:sp>
        <p:nvSpPr>
          <p:cNvPr id="93" name="Shape 481"/>
          <p:cNvSpPr/>
          <p:nvPr/>
        </p:nvSpPr>
        <p:spPr>
          <a:xfrm>
            <a:off x="4949845" y="2813510"/>
            <a:ext cx="182880" cy="182880"/>
          </a:xfrm>
          <a:prstGeom prst="rect">
            <a:avLst/>
          </a:prstGeom>
          <a:blipFill>
            <a:blip r:embed="rId11"/>
            <a:stretch>
              <a:fillRect/>
            </a:stretch>
          </a:blipFill>
        </p:spPr>
      </p:sp>
      <p:sp>
        <p:nvSpPr>
          <p:cNvPr id="94" name="Shape 481"/>
          <p:cNvSpPr/>
          <p:nvPr/>
        </p:nvSpPr>
        <p:spPr>
          <a:xfrm>
            <a:off x="4717182" y="4089159"/>
            <a:ext cx="182880" cy="182880"/>
          </a:xfrm>
          <a:prstGeom prst="rect">
            <a:avLst/>
          </a:prstGeom>
          <a:blipFill>
            <a:blip r:embed="rId11"/>
            <a:stretch>
              <a:fillRect/>
            </a:stretch>
          </a:blipFill>
        </p:spPr>
      </p:sp>
      <p:sp>
        <p:nvSpPr>
          <p:cNvPr id="95" name="Shape 481"/>
          <p:cNvSpPr/>
          <p:nvPr/>
        </p:nvSpPr>
        <p:spPr>
          <a:xfrm>
            <a:off x="4722442" y="3905779"/>
            <a:ext cx="182880" cy="182880"/>
          </a:xfrm>
          <a:prstGeom prst="rect">
            <a:avLst/>
          </a:prstGeom>
          <a:blipFill>
            <a:blip r:embed="rId11"/>
            <a:stretch>
              <a:fillRect/>
            </a:stretch>
          </a:blipFill>
        </p:spPr>
      </p:sp>
      <p:sp>
        <p:nvSpPr>
          <p:cNvPr id="96" name="Shape 481"/>
          <p:cNvSpPr/>
          <p:nvPr/>
        </p:nvSpPr>
        <p:spPr>
          <a:xfrm>
            <a:off x="4722442" y="3722899"/>
            <a:ext cx="182880" cy="182880"/>
          </a:xfrm>
          <a:prstGeom prst="rect">
            <a:avLst/>
          </a:prstGeom>
          <a:blipFill>
            <a:blip r:embed="rId11"/>
            <a:stretch>
              <a:fillRect/>
            </a:stretch>
          </a:blipFill>
        </p:spPr>
      </p:sp>
      <p:cxnSp>
        <p:nvCxnSpPr>
          <p:cNvPr id="102" name="Straight Arrow Connector 101"/>
          <p:cNvCxnSpPr>
            <a:stCxn id="19" idx="2"/>
          </p:cNvCxnSpPr>
          <p:nvPr/>
        </p:nvCxnSpPr>
        <p:spPr>
          <a:xfrm>
            <a:off x="4142617" y="1490972"/>
            <a:ext cx="903928" cy="2901692"/>
          </a:xfrm>
          <a:prstGeom prst="straightConnector1">
            <a:avLst/>
          </a:prstGeom>
          <a:ln w="762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6369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 presetClass="entr" presetSubtype="0" fill="hold" grpId="0" nodeType="withEffect">
                                  <p:stCondLst>
                                    <p:cond delay="0"/>
                                  </p:stCondLst>
                                  <p:iterate type="lt">
                                    <p:tmAbs val="80"/>
                                  </p:iterate>
                                  <p:childTnLst>
                                    <p:set>
                                      <p:cBhvr>
                                        <p:cTn id="12" dur="1" fill="hold">
                                          <p:stCondLst>
                                            <p:cond delay="0"/>
                                          </p:stCondLst>
                                        </p:cTn>
                                        <p:tgtEl>
                                          <p:spTgt spid="19"/>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 presetClass="entr" presetSubtype="0" fill="hold" grpId="0" nodeType="withEffect">
                                  <p:stCondLst>
                                    <p:cond delay="0"/>
                                  </p:stCondLst>
                                  <p:iterate type="lt">
                                    <p:tmAbs val="80"/>
                                  </p:iterate>
                                  <p:childTnLst>
                                    <p:set>
                                      <p:cBhvr>
                                        <p:cTn id="17" dur="1" fill="hold">
                                          <p:stCondLst>
                                            <p:cond delay="0"/>
                                          </p:stCondLst>
                                        </p:cTn>
                                        <p:tgtEl>
                                          <p:spTgt spid="20"/>
                                        </p:tgtEl>
                                        <p:attrNameLst>
                                          <p:attrName>style.visibility</p:attrName>
                                        </p:attrNameLst>
                                      </p:cBhvr>
                                      <p:to>
                                        <p:strVal val="visible"/>
                                      </p:to>
                                    </p:set>
                                  </p:childTnLst>
                                </p:cTn>
                              </p:par>
                              <p:par>
                                <p:cTn id="18" presetID="10" presetClass="entr" presetSubtype="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 presetClass="entr" presetSubtype="0" fill="hold" grpId="0" nodeType="withEffect">
                                  <p:stCondLst>
                                    <p:cond delay="0"/>
                                  </p:stCondLst>
                                  <p:iterate type="lt">
                                    <p:tmAbs val="80"/>
                                  </p:iterate>
                                  <p:childTnLst>
                                    <p:set>
                                      <p:cBhvr>
                                        <p:cTn id="22" dur="1" fill="hold">
                                          <p:stCondLst>
                                            <p:cond delay="0"/>
                                          </p:stCondLst>
                                        </p:cTn>
                                        <p:tgtEl>
                                          <p:spTgt spid="21"/>
                                        </p:tgtEl>
                                        <p:attrNameLst>
                                          <p:attrName>style.visibility</p:attrName>
                                        </p:attrNameLst>
                                      </p:cBhvr>
                                      <p:to>
                                        <p:strVal val="visible"/>
                                      </p:to>
                                    </p:set>
                                  </p:childTnLst>
                                </p:cTn>
                              </p:par>
                              <p:par>
                                <p:cTn id="23" presetID="10" presetClass="entr" presetSubtype="0" fill="hold" nodeType="withEffect">
                                  <p:stCondLst>
                                    <p:cond delay="0"/>
                                  </p:stCondLst>
                                  <p:childTnLst>
                                    <p:set>
                                      <p:cBhvr>
                                        <p:cTn id="24" dur="1" fill="hold">
                                          <p:stCondLst>
                                            <p:cond delay="0"/>
                                          </p:stCondLst>
                                        </p:cTn>
                                        <p:tgtEl>
                                          <p:spTgt spid="96"/>
                                        </p:tgtEl>
                                        <p:attrNameLst>
                                          <p:attrName>style.visibility</p:attrName>
                                        </p:attrNameLst>
                                      </p:cBhvr>
                                      <p:to>
                                        <p:strVal val="visible"/>
                                      </p:to>
                                    </p:set>
                                    <p:animEffect transition="in" filter="fade">
                                      <p:cBhvr>
                                        <p:cTn id="25" dur="500"/>
                                        <p:tgtEl>
                                          <p:spTgt spid="96"/>
                                        </p:tgtEl>
                                      </p:cBhvr>
                                    </p:animEffect>
                                  </p:childTnLst>
                                </p:cTn>
                              </p:par>
                              <p:par>
                                <p:cTn id="26" presetID="10" presetClass="entr" presetSubtype="0" fill="hold" nodeType="withEffect">
                                  <p:stCondLst>
                                    <p:cond delay="0"/>
                                  </p:stCondLst>
                                  <p:childTnLst>
                                    <p:set>
                                      <p:cBhvr>
                                        <p:cTn id="27" dur="1" fill="hold">
                                          <p:stCondLst>
                                            <p:cond delay="0"/>
                                          </p:stCondLst>
                                        </p:cTn>
                                        <p:tgtEl>
                                          <p:spTgt spid="95"/>
                                        </p:tgtEl>
                                        <p:attrNameLst>
                                          <p:attrName>style.visibility</p:attrName>
                                        </p:attrNameLst>
                                      </p:cBhvr>
                                      <p:to>
                                        <p:strVal val="visible"/>
                                      </p:to>
                                    </p:set>
                                    <p:animEffect transition="in" filter="fade">
                                      <p:cBhvr>
                                        <p:cTn id="28" dur="500"/>
                                        <p:tgtEl>
                                          <p:spTgt spid="95"/>
                                        </p:tgtEl>
                                      </p:cBhvr>
                                    </p:animEffect>
                                  </p:childTnLst>
                                </p:cTn>
                              </p:par>
                              <p:par>
                                <p:cTn id="29" presetID="10" presetClass="entr" presetSubtype="0" fill="hold" nodeType="withEffect">
                                  <p:stCondLst>
                                    <p:cond delay="0"/>
                                  </p:stCondLst>
                                  <p:childTnLst>
                                    <p:set>
                                      <p:cBhvr>
                                        <p:cTn id="30" dur="1" fill="hold">
                                          <p:stCondLst>
                                            <p:cond delay="0"/>
                                          </p:stCondLst>
                                        </p:cTn>
                                        <p:tgtEl>
                                          <p:spTgt spid="94"/>
                                        </p:tgtEl>
                                        <p:attrNameLst>
                                          <p:attrName>style.visibility</p:attrName>
                                        </p:attrNameLst>
                                      </p:cBhvr>
                                      <p:to>
                                        <p:strVal val="visible"/>
                                      </p:to>
                                    </p:set>
                                    <p:animEffect transition="in" filter="fade">
                                      <p:cBhvr>
                                        <p:cTn id="31" dur="500"/>
                                        <p:tgtEl>
                                          <p:spTgt spid="94"/>
                                        </p:tgtEl>
                                      </p:cBhvr>
                                    </p:animEffect>
                                  </p:childTnLst>
                                </p:cTn>
                              </p:par>
                              <p:par>
                                <p:cTn id="32" presetID="10" presetClass="entr" presetSubtype="0" fill="hold" nodeType="withEffect">
                                  <p:stCondLst>
                                    <p:cond delay="0"/>
                                  </p:stCondLst>
                                  <p:childTnLst>
                                    <p:set>
                                      <p:cBhvr>
                                        <p:cTn id="33" dur="1" fill="hold">
                                          <p:stCondLst>
                                            <p:cond delay="0"/>
                                          </p:stCondLst>
                                        </p:cTn>
                                        <p:tgtEl>
                                          <p:spTgt spid="93"/>
                                        </p:tgtEl>
                                        <p:attrNameLst>
                                          <p:attrName>style.visibility</p:attrName>
                                        </p:attrNameLst>
                                      </p:cBhvr>
                                      <p:to>
                                        <p:strVal val="visible"/>
                                      </p:to>
                                    </p:set>
                                    <p:animEffect transition="in" filter="fade">
                                      <p:cBhvr>
                                        <p:cTn id="34" dur="500"/>
                                        <p:tgtEl>
                                          <p:spTgt spid="93"/>
                                        </p:tgtEl>
                                      </p:cBhvr>
                                    </p:animEffect>
                                  </p:childTnLst>
                                </p:cTn>
                              </p:par>
                              <p:par>
                                <p:cTn id="35" presetID="10" presetClass="entr" presetSubtype="0" fill="hold" nodeType="with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fade">
                                      <p:cBhvr>
                                        <p:cTn id="37" dur="500"/>
                                        <p:tgtEl>
                                          <p:spTgt spid="92"/>
                                        </p:tgtEl>
                                      </p:cBhvr>
                                    </p:animEffect>
                                  </p:childTnLst>
                                </p:cTn>
                              </p:par>
                              <p:par>
                                <p:cTn id="38" presetID="10" presetClass="entr" presetSubtype="0" fill="hold" nodeType="with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fade">
                                      <p:cBhvr>
                                        <p:cTn id="40" dur="500"/>
                                        <p:tgtEl>
                                          <p:spTgt spid="91"/>
                                        </p:tgtEl>
                                      </p:cBhvr>
                                    </p:animEffect>
                                  </p:childTnLst>
                                </p:cTn>
                              </p:par>
                              <p:par>
                                <p:cTn id="41" presetID="10" presetClass="entr" presetSubtype="0" fill="hold" nodeType="with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fade">
                                      <p:cBhvr>
                                        <p:cTn id="43" dur="500"/>
                                        <p:tgtEl>
                                          <p:spTgt spid="90"/>
                                        </p:tgtEl>
                                      </p:cBhvr>
                                    </p:animEffect>
                                  </p:childTnLst>
                                </p:cTn>
                              </p:par>
                              <p:par>
                                <p:cTn id="44" presetID="10" presetClass="entr" presetSubtype="0" fill="hold" nodeType="withEffect">
                                  <p:stCondLst>
                                    <p:cond delay="0"/>
                                  </p:stCondLst>
                                  <p:childTnLst>
                                    <p:set>
                                      <p:cBhvr>
                                        <p:cTn id="45" dur="1" fill="hold">
                                          <p:stCondLst>
                                            <p:cond delay="0"/>
                                          </p:stCondLst>
                                        </p:cTn>
                                        <p:tgtEl>
                                          <p:spTgt spid="89"/>
                                        </p:tgtEl>
                                        <p:attrNameLst>
                                          <p:attrName>style.visibility</p:attrName>
                                        </p:attrNameLst>
                                      </p:cBhvr>
                                      <p:to>
                                        <p:strVal val="visible"/>
                                      </p:to>
                                    </p:set>
                                    <p:animEffect transition="in" filter="fade">
                                      <p:cBhvr>
                                        <p:cTn id="46" dur="500"/>
                                        <p:tgtEl>
                                          <p:spTgt spid="89"/>
                                        </p:tgtEl>
                                      </p:cBhvr>
                                    </p:animEffect>
                                  </p:childTnLst>
                                </p:cTn>
                              </p:par>
                              <p:par>
                                <p:cTn id="47" presetID="10" presetClass="entr" presetSubtype="0" fill="hold" nodeType="withEffect">
                                  <p:stCondLst>
                                    <p:cond delay="0"/>
                                  </p:stCondLst>
                                  <p:childTnLst>
                                    <p:set>
                                      <p:cBhvr>
                                        <p:cTn id="48" dur="1" fill="hold">
                                          <p:stCondLst>
                                            <p:cond delay="0"/>
                                          </p:stCondLst>
                                        </p:cTn>
                                        <p:tgtEl>
                                          <p:spTgt spid="88"/>
                                        </p:tgtEl>
                                        <p:attrNameLst>
                                          <p:attrName>style.visibility</p:attrName>
                                        </p:attrNameLst>
                                      </p:cBhvr>
                                      <p:to>
                                        <p:strVal val="visible"/>
                                      </p:to>
                                    </p:set>
                                    <p:animEffect transition="in" filter="fade">
                                      <p:cBhvr>
                                        <p:cTn id="49" dur="500"/>
                                        <p:tgtEl>
                                          <p:spTgt spid="88"/>
                                        </p:tgtEl>
                                      </p:cBhvr>
                                    </p:animEffect>
                                  </p:childTnLst>
                                </p:cTn>
                              </p:par>
                              <p:par>
                                <p:cTn id="50" presetID="10" presetClass="entr" presetSubtype="0" fill="hold" nodeType="withEffect">
                                  <p:stCondLst>
                                    <p:cond delay="0"/>
                                  </p:stCondLst>
                                  <p:childTnLst>
                                    <p:set>
                                      <p:cBhvr>
                                        <p:cTn id="51" dur="1" fill="hold">
                                          <p:stCondLst>
                                            <p:cond delay="0"/>
                                          </p:stCondLst>
                                        </p:cTn>
                                        <p:tgtEl>
                                          <p:spTgt spid="87"/>
                                        </p:tgtEl>
                                        <p:attrNameLst>
                                          <p:attrName>style.visibility</p:attrName>
                                        </p:attrNameLst>
                                      </p:cBhvr>
                                      <p:to>
                                        <p:strVal val="visible"/>
                                      </p:to>
                                    </p:set>
                                    <p:animEffect transition="in" filter="fade">
                                      <p:cBhvr>
                                        <p:cTn id="52" dur="500"/>
                                        <p:tgtEl>
                                          <p:spTgt spid="87"/>
                                        </p:tgtEl>
                                      </p:cBhvr>
                                    </p:animEffect>
                                  </p:childTnLst>
                                </p:cTn>
                              </p:par>
                              <p:par>
                                <p:cTn id="53" presetID="10" presetClass="entr" presetSubtype="0" fill="hold" nodeType="withEffect">
                                  <p:stCondLst>
                                    <p:cond delay="0"/>
                                  </p:stCondLst>
                                  <p:childTnLst>
                                    <p:set>
                                      <p:cBhvr>
                                        <p:cTn id="54" dur="1" fill="hold">
                                          <p:stCondLst>
                                            <p:cond delay="0"/>
                                          </p:stCondLst>
                                        </p:cTn>
                                        <p:tgtEl>
                                          <p:spTgt spid="86"/>
                                        </p:tgtEl>
                                        <p:attrNameLst>
                                          <p:attrName>style.visibility</p:attrName>
                                        </p:attrNameLst>
                                      </p:cBhvr>
                                      <p:to>
                                        <p:strVal val="visible"/>
                                      </p:to>
                                    </p:set>
                                    <p:animEffect transition="in" filter="fade">
                                      <p:cBhvr>
                                        <p:cTn id="55" dur="500"/>
                                        <p:tgtEl>
                                          <p:spTgt spid="86"/>
                                        </p:tgtEl>
                                      </p:cBhvr>
                                    </p:animEffect>
                                  </p:childTnLst>
                                </p:cTn>
                              </p:par>
                              <p:par>
                                <p:cTn id="56" presetID="10" presetClass="entr" presetSubtype="0" fill="hold" nodeType="withEffect">
                                  <p:stCondLst>
                                    <p:cond delay="0"/>
                                  </p:stCondLst>
                                  <p:childTnLst>
                                    <p:set>
                                      <p:cBhvr>
                                        <p:cTn id="57" dur="1" fill="hold">
                                          <p:stCondLst>
                                            <p:cond delay="0"/>
                                          </p:stCondLst>
                                        </p:cTn>
                                        <p:tgtEl>
                                          <p:spTgt spid="85"/>
                                        </p:tgtEl>
                                        <p:attrNameLst>
                                          <p:attrName>style.visibility</p:attrName>
                                        </p:attrNameLst>
                                      </p:cBhvr>
                                      <p:to>
                                        <p:strVal val="visible"/>
                                      </p:to>
                                    </p:set>
                                    <p:animEffect transition="in" filter="fade">
                                      <p:cBhvr>
                                        <p:cTn id="58" dur="500"/>
                                        <p:tgtEl>
                                          <p:spTgt spid="85"/>
                                        </p:tgtEl>
                                      </p:cBhvr>
                                    </p:animEffect>
                                  </p:childTnLst>
                                </p:cTn>
                              </p:par>
                              <p:par>
                                <p:cTn id="59" presetID="10" presetClass="entr" presetSubtype="0" fill="hold" nodeType="with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fade">
                                      <p:cBhvr>
                                        <p:cTn id="61" dur="500"/>
                                        <p:tgtEl>
                                          <p:spTgt spid="84"/>
                                        </p:tgtEl>
                                      </p:cBhvr>
                                    </p:animEffect>
                                  </p:childTnLst>
                                </p:cTn>
                              </p:par>
                              <p:par>
                                <p:cTn id="62" presetID="10" presetClass="entr" presetSubtype="0" fill="hold" nodeType="with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fade">
                                      <p:cBhvr>
                                        <p:cTn id="64" dur="500"/>
                                        <p:tgtEl>
                                          <p:spTgt spid="83"/>
                                        </p:tgtEl>
                                      </p:cBhvr>
                                    </p:animEffect>
                                  </p:childTnLst>
                                </p:cTn>
                              </p:par>
                              <p:par>
                                <p:cTn id="65" presetID="10" presetClass="entr" presetSubtype="0" fill="hold" nodeType="withEffect">
                                  <p:stCondLst>
                                    <p:cond delay="0"/>
                                  </p:stCondLst>
                                  <p:childTnLst>
                                    <p:set>
                                      <p:cBhvr>
                                        <p:cTn id="66" dur="1" fill="hold">
                                          <p:stCondLst>
                                            <p:cond delay="0"/>
                                          </p:stCondLst>
                                        </p:cTn>
                                        <p:tgtEl>
                                          <p:spTgt spid="82"/>
                                        </p:tgtEl>
                                        <p:attrNameLst>
                                          <p:attrName>style.visibility</p:attrName>
                                        </p:attrNameLst>
                                      </p:cBhvr>
                                      <p:to>
                                        <p:strVal val="visible"/>
                                      </p:to>
                                    </p:set>
                                    <p:animEffect transition="in" filter="fade">
                                      <p:cBhvr>
                                        <p:cTn id="67" dur="500"/>
                                        <p:tgtEl>
                                          <p:spTgt spid="82"/>
                                        </p:tgtEl>
                                      </p:cBhvr>
                                    </p:animEffect>
                                  </p:childTnLst>
                                </p:cTn>
                              </p:par>
                              <p:par>
                                <p:cTn id="68" presetID="10" presetClass="entr" presetSubtype="0" fill="hold" nodeType="withEffect">
                                  <p:stCondLst>
                                    <p:cond delay="0"/>
                                  </p:stCondLst>
                                  <p:childTnLst>
                                    <p:set>
                                      <p:cBhvr>
                                        <p:cTn id="69" dur="1" fill="hold">
                                          <p:stCondLst>
                                            <p:cond delay="0"/>
                                          </p:stCondLst>
                                        </p:cTn>
                                        <p:tgtEl>
                                          <p:spTgt spid="81"/>
                                        </p:tgtEl>
                                        <p:attrNameLst>
                                          <p:attrName>style.visibility</p:attrName>
                                        </p:attrNameLst>
                                      </p:cBhvr>
                                      <p:to>
                                        <p:strVal val="visible"/>
                                      </p:to>
                                    </p:set>
                                    <p:animEffect transition="in" filter="fade">
                                      <p:cBhvr>
                                        <p:cTn id="70" dur="500"/>
                                        <p:tgtEl>
                                          <p:spTgt spid="81"/>
                                        </p:tgtEl>
                                      </p:cBhvr>
                                    </p:animEffect>
                                  </p:childTnLst>
                                </p:cTn>
                              </p:par>
                              <p:par>
                                <p:cTn id="71" presetID="10" presetClass="entr" presetSubtype="0" fill="hold" nodeType="withEffect">
                                  <p:stCondLst>
                                    <p:cond delay="0"/>
                                  </p:stCondLst>
                                  <p:childTnLst>
                                    <p:set>
                                      <p:cBhvr>
                                        <p:cTn id="72" dur="1" fill="hold">
                                          <p:stCondLst>
                                            <p:cond delay="0"/>
                                          </p:stCondLst>
                                        </p:cTn>
                                        <p:tgtEl>
                                          <p:spTgt spid="80"/>
                                        </p:tgtEl>
                                        <p:attrNameLst>
                                          <p:attrName>style.visibility</p:attrName>
                                        </p:attrNameLst>
                                      </p:cBhvr>
                                      <p:to>
                                        <p:strVal val="visible"/>
                                      </p:to>
                                    </p:set>
                                    <p:animEffect transition="in" filter="fade">
                                      <p:cBhvr>
                                        <p:cTn id="73" dur="500"/>
                                        <p:tgtEl>
                                          <p:spTgt spid="80"/>
                                        </p:tgtEl>
                                      </p:cBhvr>
                                    </p:animEffect>
                                  </p:childTnLst>
                                </p:cTn>
                              </p:par>
                              <p:par>
                                <p:cTn id="74" presetID="10" presetClass="entr" presetSubtype="0" fill="hold"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500"/>
                                        <p:tgtEl>
                                          <p:spTgt spid="2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500"/>
                                        <p:tgtEl>
                                          <p:spTgt spid="22"/>
                                        </p:tgtEl>
                                      </p:cBhvr>
                                    </p:animEffect>
                                  </p:childTnLst>
                                </p:cTn>
                              </p:par>
                            </p:childTnLst>
                          </p:cTn>
                        </p:par>
                        <p:par>
                          <p:cTn id="80" fill="hold">
                            <p:stCondLst>
                              <p:cond delay="500"/>
                            </p:stCondLst>
                            <p:childTnLst>
                              <p:par>
                                <p:cTn id="81" presetID="10" presetClass="entr" presetSubtype="0" fill="hold" nodeType="afterEffect">
                                  <p:stCondLst>
                                    <p:cond delay="0"/>
                                  </p:stCondLst>
                                  <p:childTnLst>
                                    <p:set>
                                      <p:cBhvr>
                                        <p:cTn id="82" dur="1" fill="hold">
                                          <p:stCondLst>
                                            <p:cond delay="0"/>
                                          </p:stCondLst>
                                        </p:cTn>
                                        <p:tgtEl>
                                          <p:spTgt spid="102"/>
                                        </p:tgtEl>
                                        <p:attrNameLst>
                                          <p:attrName>style.visibility</p:attrName>
                                        </p:attrNameLst>
                                      </p:cBhvr>
                                      <p:to>
                                        <p:strVal val="visible"/>
                                      </p:to>
                                    </p:set>
                                    <p:animEffect transition="in" filter="fade">
                                      <p:cBhvr>
                                        <p:cTn id="83" dur="10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659" t="8009"/>
          <a:stretch/>
        </p:blipFill>
        <p:spPr bwMode="auto">
          <a:xfrm>
            <a:off x="6870702" y="2171053"/>
            <a:ext cx="2093736" cy="21029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4" name="Group 23"/>
          <p:cNvGrpSpPr/>
          <p:nvPr/>
        </p:nvGrpSpPr>
        <p:grpSpPr>
          <a:xfrm>
            <a:off x="350500" y="3965686"/>
            <a:ext cx="5942637" cy="631936"/>
            <a:chOff x="350500" y="3965686"/>
            <a:chExt cx="5942637" cy="631936"/>
          </a:xfrm>
        </p:grpSpPr>
        <p:grpSp>
          <p:nvGrpSpPr>
            <p:cNvPr id="20" name="Group 19"/>
            <p:cNvGrpSpPr/>
            <p:nvPr/>
          </p:nvGrpSpPr>
          <p:grpSpPr>
            <a:xfrm>
              <a:off x="350500" y="3965686"/>
              <a:ext cx="5942637" cy="631936"/>
              <a:chOff x="324867" y="4236994"/>
              <a:chExt cx="5942637" cy="631936"/>
            </a:xfrm>
          </p:grpSpPr>
          <p:sp>
            <p:nvSpPr>
              <p:cNvPr id="131" name="TextBox 130"/>
              <p:cNvSpPr txBox="1"/>
              <p:nvPr/>
            </p:nvSpPr>
            <p:spPr>
              <a:xfrm>
                <a:off x="5770394" y="4576578"/>
                <a:ext cx="3786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23</a:t>
                </a:r>
              </a:p>
            </p:txBody>
          </p:sp>
          <p:grpSp>
            <p:nvGrpSpPr>
              <p:cNvPr id="19" name="Group 18"/>
              <p:cNvGrpSpPr/>
              <p:nvPr/>
            </p:nvGrpSpPr>
            <p:grpSpPr>
              <a:xfrm>
                <a:off x="324867" y="4236994"/>
                <a:ext cx="5942637" cy="631936"/>
                <a:chOff x="324867" y="4236994"/>
                <a:chExt cx="5942637" cy="631936"/>
              </a:xfrm>
            </p:grpSpPr>
            <p:grpSp>
              <p:nvGrpSpPr>
                <p:cNvPr id="6" name="Group 5"/>
                <p:cNvGrpSpPr/>
                <p:nvPr/>
              </p:nvGrpSpPr>
              <p:grpSpPr>
                <a:xfrm>
                  <a:off x="324867" y="4257675"/>
                  <a:ext cx="5942637" cy="611255"/>
                  <a:chOff x="324867" y="4257675"/>
                  <a:chExt cx="5942637" cy="611255"/>
                </a:xfrm>
              </p:grpSpPr>
              <p:grpSp>
                <p:nvGrpSpPr>
                  <p:cNvPr id="2" name="Group 1"/>
                  <p:cNvGrpSpPr/>
                  <p:nvPr/>
                </p:nvGrpSpPr>
                <p:grpSpPr>
                  <a:xfrm>
                    <a:off x="324867" y="4334129"/>
                    <a:ext cx="5942637" cy="534801"/>
                    <a:chOff x="115263" y="4328800"/>
                    <a:chExt cx="5942637" cy="534801"/>
                  </a:xfrm>
                </p:grpSpPr>
                <p:grpSp>
                  <p:nvGrpSpPr>
                    <p:cNvPr id="107" name="Group 106"/>
                    <p:cNvGrpSpPr/>
                    <p:nvPr/>
                  </p:nvGrpSpPr>
                  <p:grpSpPr>
                    <a:xfrm>
                      <a:off x="115263" y="4328800"/>
                      <a:ext cx="5942637" cy="257802"/>
                      <a:chOff x="228600" y="4452371"/>
                      <a:chExt cx="9036740" cy="257802"/>
                    </a:xfrm>
                  </p:grpSpPr>
                  <p:grpSp>
                    <p:nvGrpSpPr>
                      <p:cNvPr id="54" name="Group 53"/>
                      <p:cNvGrpSpPr/>
                      <p:nvPr/>
                    </p:nvGrpSpPr>
                    <p:grpSpPr>
                      <a:xfrm>
                        <a:off x="228600" y="4457700"/>
                        <a:ext cx="9036740" cy="252473"/>
                        <a:chOff x="354519" y="3526308"/>
                        <a:chExt cx="9036740" cy="252473"/>
                      </a:xfrm>
                    </p:grpSpPr>
                    <p:cxnSp>
                      <p:nvCxnSpPr>
                        <p:cNvPr id="91" name="Straight Arrow Connector 90"/>
                        <p:cNvCxnSpPr/>
                        <p:nvPr/>
                      </p:nvCxnSpPr>
                      <p:spPr bwMode="auto">
                        <a:xfrm flipV="1">
                          <a:off x="354519" y="3641887"/>
                          <a:ext cx="9036740" cy="1065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a:off x="215664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a:off x="25127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a:off x="286891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bwMode="auto">
                        <a:xfrm>
                          <a:off x="32250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auto">
                        <a:xfrm>
                          <a:off x="571799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a:off x="35811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a:off x="393732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auto">
                        <a:xfrm>
                          <a:off x="42934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a:off x="464959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a:off x="500572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a:off x="53618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bwMode="auto">
                        <a:xfrm>
                          <a:off x="607412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bwMode="auto">
                        <a:xfrm>
                          <a:off x="6430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bwMode="auto">
                        <a:xfrm>
                          <a:off x="678639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714253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bwMode="auto">
                        <a:xfrm>
                          <a:off x="749866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bwMode="auto">
                        <a:xfrm>
                          <a:off x="785479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bwMode="auto">
                        <a:xfrm>
                          <a:off x="821093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bwMode="auto">
                        <a:xfrm>
                          <a:off x="856706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bwMode="auto">
                        <a:xfrm>
                          <a:off x="89232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93" name="Straight Connector 92"/>
                      <p:cNvCxnSpPr/>
                      <p:nvPr/>
                    </p:nvCxnSpPr>
                    <p:spPr bwMode="auto">
                      <a:xfrm>
                        <a:off x="606192"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bwMode="auto">
                      <a:xfrm>
                        <a:off x="962327"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bwMode="auto">
                      <a:xfrm>
                        <a:off x="1318461"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bwMode="auto">
                      <a:xfrm>
                        <a:off x="1674596"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9" name="TextBox 108"/>
                    <p:cNvSpPr txBox="1"/>
                    <p:nvPr/>
                  </p:nvSpPr>
                  <p:spPr>
                    <a:xfrm>
                      <a:off x="478985" y="4581273"/>
                      <a:ext cx="23756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1</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110" name="TextBox 109"/>
                    <p:cNvSpPr txBox="1"/>
                    <p:nvPr/>
                  </p:nvSpPr>
                  <p:spPr>
                    <a:xfrm>
                      <a:off x="691542" y="4571249"/>
                      <a:ext cx="2808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a:t>
                      </a:r>
                    </a:p>
                  </p:txBody>
                </p:sp>
                <p:sp>
                  <p:nvSpPr>
                    <p:cNvPr id="111" name="TextBox 110"/>
                    <p:cNvSpPr txBox="1"/>
                    <p:nvPr/>
                  </p:nvSpPr>
                  <p:spPr>
                    <a:xfrm>
                      <a:off x="924937" y="4578074"/>
                      <a:ext cx="2824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3</a:t>
                      </a:r>
                    </a:p>
                  </p:txBody>
                </p:sp>
                <p:sp>
                  <p:nvSpPr>
                    <p:cNvPr id="112" name="TextBox 111"/>
                    <p:cNvSpPr txBox="1"/>
                    <p:nvPr/>
                  </p:nvSpPr>
                  <p:spPr>
                    <a:xfrm>
                      <a:off x="1163943"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a:t>
                      </a:r>
                    </a:p>
                  </p:txBody>
                </p:sp>
                <p:sp>
                  <p:nvSpPr>
                    <p:cNvPr id="113" name="TextBox 112"/>
                    <p:cNvSpPr txBox="1"/>
                    <p:nvPr/>
                  </p:nvSpPr>
                  <p:spPr>
                    <a:xfrm>
                      <a:off x="1391728" y="4586600"/>
                      <a:ext cx="28565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a:t>
                      </a:r>
                    </a:p>
                  </p:txBody>
                </p:sp>
                <p:sp>
                  <p:nvSpPr>
                    <p:cNvPr id="114" name="TextBox 113"/>
                    <p:cNvSpPr txBox="1"/>
                    <p:nvPr/>
                  </p:nvSpPr>
                  <p:spPr>
                    <a:xfrm>
                      <a:off x="1626727" y="4586602"/>
                      <a:ext cx="284052"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6</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115" name="TextBox 114"/>
                    <p:cNvSpPr txBox="1"/>
                    <p:nvPr/>
                  </p:nvSpPr>
                  <p:spPr>
                    <a:xfrm>
                      <a:off x="1875532" y="4586601"/>
                      <a:ext cx="26962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7</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116" name="TextBox 115"/>
                    <p:cNvSpPr txBox="1"/>
                    <p:nvPr/>
                  </p:nvSpPr>
                  <p:spPr>
                    <a:xfrm>
                      <a:off x="2098327" y="4586602"/>
                      <a:ext cx="277640"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8</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117" name="TextBox 116"/>
                    <p:cNvSpPr txBox="1"/>
                    <p:nvPr/>
                  </p:nvSpPr>
                  <p:spPr>
                    <a:xfrm>
                      <a:off x="2334928"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9</a:t>
                      </a:r>
                    </a:p>
                  </p:txBody>
                </p:sp>
                <p:sp>
                  <p:nvSpPr>
                    <p:cNvPr id="118" name="TextBox 117"/>
                    <p:cNvSpPr txBox="1"/>
                    <p:nvPr/>
                  </p:nvSpPr>
                  <p:spPr>
                    <a:xfrm>
                      <a:off x="2532256" y="4586602"/>
                      <a:ext cx="3465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10</a:t>
                      </a:r>
                    </a:p>
                  </p:txBody>
                </p:sp>
                <p:sp>
                  <p:nvSpPr>
                    <p:cNvPr id="119" name="TextBox 118"/>
                    <p:cNvSpPr txBox="1"/>
                    <p:nvPr/>
                  </p:nvSpPr>
                  <p:spPr>
                    <a:xfrm>
                      <a:off x="2795323" y="4583399"/>
                      <a:ext cx="29046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11</a:t>
                      </a:r>
                    </a:p>
                  </p:txBody>
                </p:sp>
                <p:sp>
                  <p:nvSpPr>
                    <p:cNvPr id="120" name="TextBox 119"/>
                    <p:cNvSpPr txBox="1"/>
                    <p:nvPr/>
                  </p:nvSpPr>
                  <p:spPr>
                    <a:xfrm>
                      <a:off x="2996179" y="4586602"/>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12</a:t>
                      </a:r>
                    </a:p>
                  </p:txBody>
                </p:sp>
                <p:sp>
                  <p:nvSpPr>
                    <p:cNvPr id="121" name="TextBox 120"/>
                    <p:cNvSpPr txBox="1"/>
                    <p:nvPr/>
                  </p:nvSpPr>
                  <p:spPr>
                    <a:xfrm>
                      <a:off x="3213328" y="4586602"/>
                      <a:ext cx="33534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13</a:t>
                      </a:r>
                    </a:p>
                  </p:txBody>
                </p:sp>
                <p:sp>
                  <p:nvSpPr>
                    <p:cNvPr id="122" name="TextBox 121"/>
                    <p:cNvSpPr txBox="1"/>
                    <p:nvPr/>
                  </p:nvSpPr>
                  <p:spPr>
                    <a:xfrm>
                      <a:off x="3464616"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14</a:t>
                      </a:r>
                    </a:p>
                  </p:txBody>
                </p:sp>
                <p:sp>
                  <p:nvSpPr>
                    <p:cNvPr id="123" name="TextBox 122"/>
                    <p:cNvSpPr txBox="1"/>
                    <p:nvPr/>
                  </p:nvSpPr>
                  <p:spPr>
                    <a:xfrm>
                      <a:off x="3707249" y="4586602"/>
                      <a:ext cx="33855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15</a:t>
                      </a:r>
                    </a:p>
                  </p:txBody>
                </p:sp>
                <p:sp>
                  <p:nvSpPr>
                    <p:cNvPr id="124" name="TextBox 123"/>
                    <p:cNvSpPr txBox="1"/>
                    <p:nvPr/>
                  </p:nvSpPr>
                  <p:spPr>
                    <a:xfrm>
                      <a:off x="3942247" y="4586602"/>
                      <a:ext cx="33695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16</a:t>
                      </a:r>
                    </a:p>
                  </p:txBody>
                </p:sp>
                <p:sp>
                  <p:nvSpPr>
                    <p:cNvPr id="125" name="TextBox 124"/>
                    <p:cNvSpPr txBox="1"/>
                    <p:nvPr/>
                  </p:nvSpPr>
                  <p:spPr>
                    <a:xfrm>
                      <a:off x="4183658" y="4586602"/>
                      <a:ext cx="32252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17</a:t>
                      </a:r>
                    </a:p>
                  </p:txBody>
                </p:sp>
                <p:sp>
                  <p:nvSpPr>
                    <p:cNvPr id="126" name="TextBox 125"/>
                    <p:cNvSpPr txBox="1"/>
                    <p:nvPr/>
                  </p:nvSpPr>
                  <p:spPr>
                    <a:xfrm>
                      <a:off x="4413847" y="4586602"/>
                      <a:ext cx="33054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18</a:t>
                      </a:r>
                    </a:p>
                  </p:txBody>
                </p:sp>
                <p:sp>
                  <p:nvSpPr>
                    <p:cNvPr id="127" name="TextBox 126"/>
                    <p:cNvSpPr txBox="1"/>
                    <p:nvPr/>
                  </p:nvSpPr>
                  <p:spPr>
                    <a:xfrm>
                      <a:off x="4650449"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19</a:t>
                      </a:r>
                    </a:p>
                  </p:txBody>
                </p:sp>
                <p:sp>
                  <p:nvSpPr>
                    <p:cNvPr id="128" name="TextBox 127"/>
                    <p:cNvSpPr txBox="1"/>
                    <p:nvPr/>
                  </p:nvSpPr>
                  <p:spPr>
                    <a:xfrm>
                      <a:off x="4852586" y="4583398"/>
                      <a:ext cx="3898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20</a:t>
                      </a:r>
                    </a:p>
                  </p:txBody>
                </p:sp>
                <p:sp>
                  <p:nvSpPr>
                    <p:cNvPr id="129" name="TextBox 128"/>
                    <p:cNvSpPr txBox="1"/>
                    <p:nvPr/>
                  </p:nvSpPr>
                  <p:spPr>
                    <a:xfrm>
                      <a:off x="5114835" y="4583399"/>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21</a:t>
                      </a:r>
                    </a:p>
                  </p:txBody>
                </p:sp>
                <p:sp>
                  <p:nvSpPr>
                    <p:cNvPr id="130" name="TextBox 129"/>
                    <p:cNvSpPr txBox="1"/>
                    <p:nvPr/>
                  </p:nvSpPr>
                  <p:spPr>
                    <a:xfrm>
                      <a:off x="5319445" y="4571248"/>
                      <a:ext cx="37702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22</a:t>
                      </a:r>
                    </a:p>
                  </p:txBody>
                </p:sp>
              </p:grpSp>
              <p:sp>
                <p:nvSpPr>
                  <p:cNvPr id="5" name="Rectangle 4"/>
                  <p:cNvSpPr/>
                  <p:nvPr/>
                </p:nvSpPr>
                <p:spPr>
                  <a:xfrm>
                    <a:off x="324867" y="4257675"/>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06" name="Rectangle 105"/>
                <p:cNvSpPr/>
                <p:nvPr/>
              </p:nvSpPr>
              <p:spPr>
                <a:xfrm>
                  <a:off x="6097071" y="4241599"/>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Rectangle 15"/>
                <p:cNvSpPr/>
                <p:nvPr/>
              </p:nvSpPr>
              <p:spPr>
                <a:xfrm>
                  <a:off x="410083" y="4236994"/>
                  <a:ext cx="5794150" cy="616583"/>
                </a:xfrm>
                <a:prstGeom prst="rect">
                  <a:avLst/>
                </a:prstGeom>
                <a:noFill/>
                <a:ln w="57150">
                  <a:solidFill>
                    <a:srgbClr val="DD4F2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140" name="TextBox 139"/>
            <p:cNvSpPr txBox="1"/>
            <p:nvPr/>
          </p:nvSpPr>
          <p:spPr>
            <a:xfrm>
              <a:off x="451973" y="4317420"/>
              <a:ext cx="2936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0</a:t>
              </a:r>
            </a:p>
          </p:txBody>
        </p:sp>
      </p:grpSp>
      <p:sp>
        <p:nvSpPr>
          <p:cNvPr id="3" name="Text Placeholder 2"/>
          <p:cNvSpPr txBox="1">
            <a:spLocks/>
          </p:cNvSpPr>
          <p:nvPr/>
        </p:nvSpPr>
        <p:spPr bwMode="auto">
          <a:xfrm>
            <a:off x="3070281" y="1011205"/>
            <a:ext cx="30861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Measure It!</a:t>
            </a:r>
            <a:endParaRPr lang="en-US" sz="2800" dirty="0">
              <a:solidFill>
                <a:schemeClr val="accent1"/>
              </a:solidFill>
              <a:latin typeface="Orly's Font 2" pitchFamily="66" charset="0"/>
            </a:endParaRPr>
          </a:p>
        </p:txBody>
      </p:sp>
      <p:grpSp>
        <p:nvGrpSpPr>
          <p:cNvPr id="7" name="Group 6"/>
          <p:cNvGrpSpPr/>
          <p:nvPr/>
        </p:nvGrpSpPr>
        <p:grpSpPr>
          <a:xfrm>
            <a:off x="598808" y="1519160"/>
            <a:ext cx="3512955" cy="2376979"/>
            <a:chOff x="1116668" y="2117099"/>
            <a:chExt cx="3291840" cy="2235433"/>
          </a:xfrm>
        </p:grpSpPr>
        <p:sp>
          <p:nvSpPr>
            <p:cNvPr id="8" name="Rounded Rectangle 7"/>
            <p:cNvSpPr/>
            <p:nvPr/>
          </p:nvSpPr>
          <p:spPr>
            <a:xfrm>
              <a:off x="1116668" y="2295132"/>
              <a:ext cx="3291840" cy="2057400"/>
            </a:xfrm>
            <a:prstGeom prst="roundRect">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smtClean="0">
                  <a:solidFill>
                    <a:schemeClr val="accent6">
                      <a:lumMod val="75000"/>
                    </a:schemeClr>
                  </a:solidFill>
                  <a:latin typeface="Orly's Font 2" pitchFamily="66" charset="0"/>
                </a:rPr>
                <a:t>LearnZillion Whiteboard</a:t>
              </a:r>
            </a:p>
          </p:txBody>
        </p:sp>
        <p:sp>
          <p:nvSpPr>
            <p:cNvPr id="9" name="Rectangle 8"/>
            <p:cNvSpPr/>
            <p:nvPr/>
          </p:nvSpPr>
          <p:spPr>
            <a:xfrm>
              <a:off x="2555750" y="2171700"/>
              <a:ext cx="486504" cy="182880"/>
            </a:xfrm>
            <a:prstGeom prst="rect">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ounded Rectangle 9"/>
            <p:cNvSpPr/>
            <p:nvPr/>
          </p:nvSpPr>
          <p:spPr>
            <a:xfrm>
              <a:off x="2188929" y="2125192"/>
              <a:ext cx="1274040" cy="114300"/>
            </a:xfrm>
            <a:prstGeom prst="roundRect">
              <a:avLst/>
            </a:prstGeom>
            <a:solidFill>
              <a:srgbClr val="0070C0"/>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mc:AlternateContent xmlns:mc="http://schemas.openxmlformats.org/markup-compatibility/2006" xmlns:p14="http://schemas.microsoft.com/office/powerpoint/2010/main">
          <mc:Choice Requires="p14">
            <p:contentPart p14:bwMode="auto" r:id="rId4">
              <p14:nvContentPartPr>
                <p14:cNvPr id="11" name="Ink 10"/>
                <p14:cNvContentPartPr/>
                <p14:nvPr/>
              </p14:nvContentPartPr>
              <p14:xfrm>
                <a:off x="2127076" y="2117099"/>
                <a:ext cx="159840" cy="105480"/>
              </p14:xfrm>
            </p:contentPart>
          </mc:Choice>
          <mc:Fallback xmlns="">
            <p:pic>
              <p:nvPicPr>
                <p:cNvPr id="41" name="Ink 40"/>
                <p:cNvPicPr/>
                <p:nvPr/>
              </p:nvPicPr>
              <p:blipFill>
                <a:blip r:embed="rId7"/>
                <a:stretch>
                  <a:fillRect/>
                </a:stretch>
              </p:blipFill>
              <p:spPr>
                <a:xfrm>
                  <a:off x="2099716" y="2088923"/>
                  <a:ext cx="203760" cy="161110"/>
                </a:xfrm>
                <a:prstGeom prst="rect">
                  <a:avLst/>
                </a:prstGeom>
              </p:spPr>
            </p:pic>
          </mc:Fallback>
        </mc:AlternateContent>
      </p:grpSp>
      <p:grpSp>
        <p:nvGrpSpPr>
          <p:cNvPr id="12" name="Group 11"/>
          <p:cNvGrpSpPr/>
          <p:nvPr/>
        </p:nvGrpSpPr>
        <p:grpSpPr>
          <a:xfrm>
            <a:off x="4376729" y="2128116"/>
            <a:ext cx="973343" cy="1348371"/>
            <a:chOff x="4952511" y="1828800"/>
            <a:chExt cx="973343" cy="1348371"/>
          </a:xfrm>
        </p:grpSpPr>
        <p:sp>
          <p:nvSpPr>
            <p:cNvPr id="13" name="Shape 477"/>
            <p:cNvSpPr/>
            <p:nvPr/>
          </p:nvSpPr>
          <p:spPr>
            <a:xfrm>
              <a:off x="5066813" y="1828800"/>
              <a:ext cx="781291" cy="956982"/>
            </a:xfrm>
            <a:prstGeom prst="rect">
              <a:avLst/>
            </a:prstGeom>
            <a:blipFill>
              <a:blip r:embed="rId8"/>
              <a:srcRect/>
              <a:stretch>
                <a:fillRect l="-28435" t="-20955" r="-25091" b="-127975"/>
              </a:stretch>
            </a:blipFill>
          </p:spPr>
        </p:sp>
        <p:sp>
          <p:nvSpPr>
            <p:cNvPr id="14" name="TextBox 13"/>
            <p:cNvSpPr txBox="1"/>
            <p:nvPr/>
          </p:nvSpPr>
          <p:spPr>
            <a:xfrm>
              <a:off x="4952511" y="2777061"/>
              <a:ext cx="973343" cy="400110"/>
            </a:xfrm>
            <a:prstGeom prst="rect">
              <a:avLst/>
            </a:prstGeom>
            <a:noFill/>
          </p:spPr>
          <p:txBody>
            <a:bodyPr wrap="none" rtlCol="0">
              <a:spAutoFit/>
            </a:bodyPr>
            <a:lstStyle/>
            <a:p>
              <a:r>
                <a:rPr lang="en-US" sz="2000" dirty="0" smtClean="0">
                  <a:solidFill>
                    <a:schemeClr val="accent6">
                      <a:lumMod val="75000"/>
                    </a:schemeClr>
                  </a:solidFill>
                  <a:latin typeface="Orly's Font 2" pitchFamily="66" charset="0"/>
                  <a:ea typeface="Verdana" pitchFamily="34" charset="0"/>
                  <a:cs typeface="Verdana" pitchFamily="34" charset="0"/>
                </a:rPr>
                <a:t>Jamie</a:t>
              </a:r>
            </a:p>
          </p:txBody>
        </p:sp>
      </p:grpSp>
      <p:sp>
        <p:nvSpPr>
          <p:cNvPr id="15" name="Text Placeholder 3"/>
          <p:cNvSpPr txBox="1">
            <a:spLocks/>
          </p:cNvSpPr>
          <p:nvPr/>
        </p:nvSpPr>
        <p:spPr bwMode="auto">
          <a:xfrm>
            <a:off x="5501008" y="2491338"/>
            <a:ext cx="1186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15cm</a:t>
            </a:r>
            <a:endParaRPr lang="en-US" sz="2800" dirty="0">
              <a:solidFill>
                <a:schemeClr val="accent5"/>
              </a:solidFill>
              <a:latin typeface="Orly's Font 2" pitchFamily="66" charset="0"/>
            </a:endParaRPr>
          </a:p>
        </p:txBody>
      </p:sp>
      <p:cxnSp>
        <p:nvCxnSpPr>
          <p:cNvPr id="22" name="Straight Connector 21"/>
          <p:cNvCxnSpPr/>
          <p:nvPr/>
        </p:nvCxnSpPr>
        <p:spPr>
          <a:xfrm>
            <a:off x="598808" y="2993310"/>
            <a:ext cx="0" cy="1190419"/>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4108843" y="2993309"/>
            <a:ext cx="0" cy="1190419"/>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41" name="Right Brace 140"/>
          <p:cNvSpPr/>
          <p:nvPr/>
        </p:nvSpPr>
        <p:spPr>
          <a:xfrm rot="5400000">
            <a:off x="2036434" y="2937964"/>
            <a:ext cx="638933" cy="3511725"/>
          </a:xfrm>
          <a:prstGeom prst="rightBrace">
            <a:avLst/>
          </a:prstGeom>
          <a:ln w="571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2" name="Text Placeholder 3"/>
          <p:cNvSpPr txBox="1">
            <a:spLocks/>
          </p:cNvSpPr>
          <p:nvPr/>
        </p:nvSpPr>
        <p:spPr bwMode="auto">
          <a:xfrm>
            <a:off x="598808" y="5013290"/>
            <a:ext cx="4254818" cy="52322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6">
                    <a:lumMod val="75000"/>
                  </a:schemeClr>
                </a:solidFill>
                <a:latin typeface="Orly's Font 2" pitchFamily="66" charset="0"/>
              </a:rPr>
              <a:t>How many spaces?</a:t>
            </a:r>
            <a:endParaRPr lang="en-US" sz="2800" dirty="0">
              <a:solidFill>
                <a:schemeClr val="accent6">
                  <a:lumMod val="75000"/>
                </a:schemeClr>
              </a:solidFill>
              <a:latin typeface="Orly's Font 2" pitchFamily="66" charset="0"/>
            </a:endParaRPr>
          </a:p>
        </p:txBody>
      </p:sp>
      <p:sp>
        <p:nvSpPr>
          <p:cNvPr id="143" name="AutoShape 4"/>
          <p:cNvSpPr>
            <a:spLocks noChangeArrowheads="1"/>
          </p:cNvSpPr>
          <p:nvPr/>
        </p:nvSpPr>
        <p:spPr bwMode="auto">
          <a:xfrm rot="20114517">
            <a:off x="483978" y="3221686"/>
            <a:ext cx="2921226" cy="733663"/>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Orly's Font 2" pitchFamily="66" charset="0"/>
              </a:rPr>
              <a:t>Started at zero!</a:t>
            </a:r>
            <a:r>
              <a:rPr kumimoji="0" lang="en-US" sz="1800" b="0" i="0" u="none" strike="noStrike" kern="0" cap="none" spc="0" normalizeH="0" noProof="0" dirty="0" smtClean="0">
                <a:ln>
                  <a:noFill/>
                </a:ln>
                <a:solidFill>
                  <a:sysClr val="windowText" lastClr="000000"/>
                </a:solidFill>
                <a:effectLst/>
                <a:uLnTx/>
                <a:uFillTx/>
                <a:latin typeface="Orly's Font 2" pitchFamily="66" charset="0"/>
              </a:rPr>
              <a:t> </a:t>
            </a:r>
            <a:endParaRPr kumimoji="0" lang="en-US" sz="1800" b="0" i="0" u="none" strike="noStrike" kern="0" cap="none" spc="0" normalizeH="0" baseline="0" noProof="0" dirty="0" smtClean="0">
              <a:ln>
                <a:noFill/>
              </a:ln>
              <a:solidFill>
                <a:sysClr val="windowText" lastClr="000000"/>
              </a:solidFill>
              <a:effectLst/>
              <a:uLnTx/>
              <a:uFillTx/>
              <a:latin typeface="Orly's Font 2" pitchFamily="66" charset="0"/>
            </a:endParaRPr>
          </a:p>
        </p:txBody>
      </p:sp>
      <p:sp>
        <p:nvSpPr>
          <p:cNvPr id="144" name="AutoShape 4"/>
          <p:cNvSpPr>
            <a:spLocks noChangeArrowheads="1"/>
          </p:cNvSpPr>
          <p:nvPr/>
        </p:nvSpPr>
        <p:spPr bwMode="auto">
          <a:xfrm rot="20114517">
            <a:off x="4076673" y="3345974"/>
            <a:ext cx="2231052" cy="733663"/>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Orly's Font 2" pitchFamily="66" charset="0"/>
              </a:rPr>
              <a:t>Stopped at 15!</a:t>
            </a:r>
            <a:r>
              <a:rPr kumimoji="0" lang="en-US" sz="1800" b="0" i="0" u="none" strike="noStrike" kern="0" cap="none" spc="0" normalizeH="0" noProof="0" dirty="0" smtClean="0">
                <a:ln>
                  <a:noFill/>
                </a:ln>
                <a:solidFill>
                  <a:sysClr val="windowText" lastClr="000000"/>
                </a:solidFill>
                <a:effectLst/>
                <a:uLnTx/>
                <a:uFillTx/>
                <a:latin typeface="Orly's Font 2" pitchFamily="66" charset="0"/>
              </a:rPr>
              <a:t> </a:t>
            </a:r>
            <a:endParaRPr kumimoji="0" lang="en-US" sz="1800" b="0" i="0" u="none" strike="noStrike" kern="0" cap="none" spc="0" normalizeH="0" baseline="0" noProof="0" dirty="0" smtClean="0">
              <a:ln>
                <a:noFill/>
              </a:ln>
              <a:solidFill>
                <a:sysClr val="windowText" lastClr="000000"/>
              </a:solidFill>
              <a:effectLst/>
              <a:uLnTx/>
              <a:uFillTx/>
              <a:latin typeface="Orly's Font 2" pitchFamily="66" charset="0"/>
            </a:endParaRPr>
          </a:p>
        </p:txBody>
      </p:sp>
      <p:sp>
        <p:nvSpPr>
          <p:cNvPr id="25" name="Rectangle 24"/>
          <p:cNvSpPr/>
          <p:nvPr/>
        </p:nvSpPr>
        <p:spPr>
          <a:xfrm>
            <a:off x="7527235" y="2171053"/>
            <a:ext cx="274320" cy="2016755"/>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 name="Text Placeholder 3"/>
          <p:cNvSpPr txBox="1">
            <a:spLocks/>
          </p:cNvSpPr>
          <p:nvPr/>
        </p:nvSpPr>
        <p:spPr bwMode="auto">
          <a:xfrm>
            <a:off x="5796027" y="1595206"/>
            <a:ext cx="37818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rgbClr val="0070C0"/>
                </a:solidFill>
                <a:latin typeface="Orly's Font 2" pitchFamily="66" charset="0"/>
              </a:rPr>
              <a:t>7 students agree</a:t>
            </a:r>
            <a:endParaRPr lang="en-US" sz="2800" dirty="0">
              <a:solidFill>
                <a:srgbClr val="0070C0"/>
              </a:solidFill>
              <a:latin typeface="Orly's Font 2" pitchFamily="66" charset="0"/>
            </a:endParaRPr>
          </a:p>
        </p:txBody>
      </p:sp>
    </p:spTree>
    <p:extLst>
      <p:ext uri="{BB962C8B-B14F-4D97-AF65-F5344CB8AC3E}">
        <p14:creationId xmlns:p14="http://schemas.microsoft.com/office/powerpoint/2010/main" val="40309897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49039" y="1859732"/>
            <a:ext cx="2389409" cy="1634518"/>
            <a:chOff x="1116668" y="2117099"/>
            <a:chExt cx="3291840" cy="2235433"/>
          </a:xfrm>
        </p:grpSpPr>
        <p:sp>
          <p:nvSpPr>
            <p:cNvPr id="6" name="Rounded Rectangle 5"/>
            <p:cNvSpPr/>
            <p:nvPr/>
          </p:nvSpPr>
          <p:spPr>
            <a:xfrm>
              <a:off x="1116668" y="2295132"/>
              <a:ext cx="3291840" cy="2057400"/>
            </a:xfrm>
            <a:prstGeom prst="roundRect">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smtClean="0">
                  <a:solidFill>
                    <a:schemeClr val="accent6">
                      <a:lumMod val="75000"/>
                    </a:schemeClr>
                  </a:solidFill>
                  <a:latin typeface="Orly's Font 2" pitchFamily="66" charset="0"/>
                </a:rPr>
                <a:t>LearnZillion Whiteboard</a:t>
              </a:r>
            </a:p>
          </p:txBody>
        </p:sp>
        <p:sp>
          <p:nvSpPr>
            <p:cNvPr id="7" name="Rectangle 6"/>
            <p:cNvSpPr/>
            <p:nvPr/>
          </p:nvSpPr>
          <p:spPr>
            <a:xfrm>
              <a:off x="2555750" y="2171700"/>
              <a:ext cx="486504" cy="182880"/>
            </a:xfrm>
            <a:prstGeom prst="rect">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Rounded Rectangle 7"/>
            <p:cNvSpPr/>
            <p:nvPr/>
          </p:nvSpPr>
          <p:spPr>
            <a:xfrm>
              <a:off x="2188929" y="2125192"/>
              <a:ext cx="1274040" cy="114300"/>
            </a:xfrm>
            <a:prstGeom prst="roundRect">
              <a:avLst/>
            </a:prstGeom>
            <a:solidFill>
              <a:srgbClr val="0070C0"/>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mc:AlternateContent xmlns:mc="http://schemas.openxmlformats.org/markup-compatibility/2006" xmlns:p14="http://schemas.microsoft.com/office/powerpoint/2010/main">
          <mc:Choice Requires="p14">
            <p:contentPart p14:bwMode="auto" r:id="rId3">
              <p14:nvContentPartPr>
                <p14:cNvPr id="9" name="Ink 8"/>
                <p14:cNvContentPartPr/>
                <p14:nvPr/>
              </p14:nvContentPartPr>
              <p14:xfrm>
                <a:off x="2127076" y="2117099"/>
                <a:ext cx="159840" cy="105480"/>
              </p14:xfrm>
            </p:contentPart>
          </mc:Choice>
          <mc:Fallback xmlns="">
            <p:pic>
              <p:nvPicPr>
                <p:cNvPr id="41" name="Ink 40"/>
                <p:cNvPicPr/>
                <p:nvPr/>
              </p:nvPicPr>
              <p:blipFill>
                <a:blip r:embed="rId7"/>
                <a:stretch>
                  <a:fillRect/>
                </a:stretch>
              </p:blipFill>
              <p:spPr>
                <a:xfrm>
                  <a:off x="2099716" y="2088923"/>
                  <a:ext cx="203760" cy="161110"/>
                </a:xfrm>
                <a:prstGeom prst="rect">
                  <a:avLst/>
                </a:prstGeom>
              </p:spPr>
            </p:pic>
          </mc:Fallback>
        </mc:AlternateContent>
      </p:grpSp>
      <p:grpSp>
        <p:nvGrpSpPr>
          <p:cNvPr id="10" name="Group 9"/>
          <p:cNvGrpSpPr/>
          <p:nvPr/>
        </p:nvGrpSpPr>
        <p:grpSpPr>
          <a:xfrm>
            <a:off x="2821137" y="590681"/>
            <a:ext cx="914400" cy="1280160"/>
            <a:chOff x="4952511" y="1828800"/>
            <a:chExt cx="973343" cy="1348371"/>
          </a:xfrm>
        </p:grpSpPr>
        <p:sp>
          <p:nvSpPr>
            <p:cNvPr id="11" name="Shape 477"/>
            <p:cNvSpPr/>
            <p:nvPr/>
          </p:nvSpPr>
          <p:spPr>
            <a:xfrm>
              <a:off x="5066813" y="1828800"/>
              <a:ext cx="781291" cy="956982"/>
            </a:xfrm>
            <a:prstGeom prst="rect">
              <a:avLst/>
            </a:prstGeom>
            <a:blipFill>
              <a:blip r:embed="rId8"/>
              <a:srcRect/>
              <a:stretch>
                <a:fillRect l="-28435" t="-20955" r="-25091" b="-127975"/>
              </a:stretch>
            </a:blipFill>
          </p:spPr>
        </p:sp>
        <p:sp>
          <p:nvSpPr>
            <p:cNvPr id="12" name="TextBox 11"/>
            <p:cNvSpPr txBox="1"/>
            <p:nvPr/>
          </p:nvSpPr>
          <p:spPr>
            <a:xfrm>
              <a:off x="4952511" y="2777061"/>
              <a:ext cx="973343" cy="400110"/>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Jamie</a:t>
              </a:r>
            </a:p>
          </p:txBody>
        </p:sp>
      </p:grpSp>
      <p:grpSp>
        <p:nvGrpSpPr>
          <p:cNvPr id="13" name="Group 12"/>
          <p:cNvGrpSpPr/>
          <p:nvPr/>
        </p:nvGrpSpPr>
        <p:grpSpPr>
          <a:xfrm>
            <a:off x="6552264" y="602486"/>
            <a:ext cx="1014291" cy="1334372"/>
            <a:chOff x="4916284" y="4343400"/>
            <a:chExt cx="1014291" cy="1334372"/>
          </a:xfrm>
        </p:grpSpPr>
        <p:sp>
          <p:nvSpPr>
            <p:cNvPr id="14" name="Shape 483"/>
            <p:cNvSpPr/>
            <p:nvPr/>
          </p:nvSpPr>
          <p:spPr>
            <a:xfrm>
              <a:off x="4984344" y="4343400"/>
              <a:ext cx="946231" cy="965040"/>
            </a:xfrm>
            <a:prstGeom prst="rect">
              <a:avLst/>
            </a:prstGeom>
            <a:blipFill>
              <a:blip r:embed="rId9"/>
              <a:srcRect/>
              <a:stretch>
                <a:fillRect l="-28591" r="-19359" b="-142215"/>
              </a:stretch>
            </a:blipFill>
          </p:spPr>
        </p:sp>
        <p:sp>
          <p:nvSpPr>
            <p:cNvPr id="15" name="TextBox 14"/>
            <p:cNvSpPr txBox="1"/>
            <p:nvPr/>
          </p:nvSpPr>
          <p:spPr>
            <a:xfrm>
              <a:off x="4916284" y="5308440"/>
              <a:ext cx="990977"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Hunter</a:t>
              </a:r>
            </a:p>
          </p:txBody>
        </p:sp>
      </p:grpSp>
      <p:grpSp>
        <p:nvGrpSpPr>
          <p:cNvPr id="16" name="Group 15"/>
          <p:cNvGrpSpPr/>
          <p:nvPr/>
        </p:nvGrpSpPr>
        <p:grpSpPr>
          <a:xfrm>
            <a:off x="4450280" y="703804"/>
            <a:ext cx="1009650" cy="1286625"/>
            <a:chOff x="4838456" y="3136740"/>
            <a:chExt cx="1009650" cy="1286625"/>
          </a:xfrm>
        </p:grpSpPr>
        <p:pic>
          <p:nvPicPr>
            <p:cNvPr id="17" name="Picture 16"/>
            <p:cNvPicPr>
              <a:picLocks noChangeAspect="1"/>
            </p:cNvPicPr>
            <p:nvPr/>
          </p:nvPicPr>
          <p:blipFill rotWithShape="1">
            <a:blip r:embed="rId10">
              <a:extLst>
                <a:ext uri="{28A0092B-C50C-407E-A947-70E740481C1C}">
                  <a14:useLocalDpi xmlns:a14="http://schemas.microsoft.com/office/drawing/2010/main" val="0"/>
                </a:ext>
              </a:extLst>
            </a:blip>
            <a:srcRect b="55483"/>
            <a:stretch/>
          </p:blipFill>
          <p:spPr>
            <a:xfrm>
              <a:off x="4838456" y="3136740"/>
              <a:ext cx="1009650" cy="856526"/>
            </a:xfrm>
            <a:prstGeom prst="rect">
              <a:avLst/>
            </a:prstGeom>
          </p:spPr>
        </p:pic>
        <p:sp>
          <p:nvSpPr>
            <p:cNvPr id="18" name="TextBox 17"/>
            <p:cNvSpPr txBox="1"/>
            <p:nvPr/>
          </p:nvSpPr>
          <p:spPr>
            <a:xfrm>
              <a:off x="4965472" y="4054033"/>
              <a:ext cx="805029"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Jose’</a:t>
              </a:r>
            </a:p>
          </p:txBody>
        </p:sp>
      </p:grpSp>
      <p:sp>
        <p:nvSpPr>
          <p:cNvPr id="19" name="Text Placeholder 3"/>
          <p:cNvSpPr txBox="1">
            <a:spLocks/>
          </p:cNvSpPr>
          <p:nvPr/>
        </p:nvSpPr>
        <p:spPr bwMode="auto">
          <a:xfrm>
            <a:off x="3649164" y="1090862"/>
            <a:ext cx="9869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000" dirty="0" smtClean="0">
                <a:solidFill>
                  <a:schemeClr val="accent5"/>
                </a:solidFill>
                <a:latin typeface="Orly's Font 2" pitchFamily="66" charset="0"/>
              </a:rPr>
              <a:t>15cm</a:t>
            </a:r>
            <a:endParaRPr lang="en-US" sz="2000" dirty="0">
              <a:solidFill>
                <a:schemeClr val="accent5"/>
              </a:solidFill>
              <a:latin typeface="Orly's Font 2" pitchFamily="66" charset="0"/>
            </a:endParaRPr>
          </a:p>
        </p:txBody>
      </p:sp>
      <p:sp>
        <p:nvSpPr>
          <p:cNvPr id="20" name="Text Placeholder 3"/>
          <p:cNvSpPr txBox="1">
            <a:spLocks/>
          </p:cNvSpPr>
          <p:nvPr/>
        </p:nvSpPr>
        <p:spPr bwMode="auto">
          <a:xfrm>
            <a:off x="5593294" y="1082610"/>
            <a:ext cx="8320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000" dirty="0" smtClean="0">
                <a:solidFill>
                  <a:schemeClr val="accent1"/>
                </a:solidFill>
                <a:latin typeface="Orly's Font 2" pitchFamily="66" charset="0"/>
              </a:rPr>
              <a:t>16cm</a:t>
            </a:r>
            <a:endParaRPr lang="en-US" sz="2000" dirty="0">
              <a:solidFill>
                <a:schemeClr val="accent1"/>
              </a:solidFill>
              <a:latin typeface="Orly's Font 2" pitchFamily="66" charset="0"/>
            </a:endParaRPr>
          </a:p>
        </p:txBody>
      </p:sp>
      <p:sp>
        <p:nvSpPr>
          <p:cNvPr id="21" name="Text Placeholder 3"/>
          <p:cNvSpPr txBox="1">
            <a:spLocks/>
          </p:cNvSpPr>
          <p:nvPr/>
        </p:nvSpPr>
        <p:spPr bwMode="auto">
          <a:xfrm>
            <a:off x="7566555" y="1009119"/>
            <a:ext cx="1018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solidFill>
                  <a:schemeClr val="accent3"/>
                </a:solidFill>
                <a:latin typeface="Orly's Font 2" pitchFamily="66" charset="0"/>
              </a:rPr>
              <a:t>19cm</a:t>
            </a:r>
            <a:endParaRPr lang="en-US" dirty="0">
              <a:solidFill>
                <a:schemeClr val="accent3"/>
              </a:solidFill>
              <a:latin typeface="Orly's Font 2" pitchFamily="66" charset="0"/>
            </a:endParaRPr>
          </a:p>
        </p:txBody>
      </p:sp>
      <p:sp>
        <p:nvSpPr>
          <p:cNvPr id="22" name="Text Placeholder 2"/>
          <p:cNvSpPr txBox="1">
            <a:spLocks/>
          </p:cNvSpPr>
          <p:nvPr/>
        </p:nvSpPr>
        <p:spPr bwMode="auto">
          <a:xfrm>
            <a:off x="503338" y="4777398"/>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1"/>
                </a:solidFill>
                <a:latin typeface="Orly's Font 2" pitchFamily="66" charset="0"/>
              </a:rPr>
              <a:t>Whiteboard Measurements in Centimeters</a:t>
            </a:r>
            <a:endParaRPr lang="en-US" sz="1800" dirty="0">
              <a:solidFill>
                <a:schemeClr val="accent1"/>
              </a:solidFill>
              <a:latin typeface="Orly's Font 2" pitchFamily="66" charset="0"/>
            </a:endParaRPr>
          </a:p>
        </p:txBody>
      </p:sp>
      <p:grpSp>
        <p:nvGrpSpPr>
          <p:cNvPr id="23" name="Group 22"/>
          <p:cNvGrpSpPr/>
          <p:nvPr/>
        </p:nvGrpSpPr>
        <p:grpSpPr>
          <a:xfrm>
            <a:off x="1280022" y="4179226"/>
            <a:ext cx="5942637" cy="627331"/>
            <a:chOff x="324867" y="4241599"/>
            <a:chExt cx="5942637" cy="627331"/>
          </a:xfrm>
        </p:grpSpPr>
        <p:sp>
          <p:nvSpPr>
            <p:cNvPr id="24" name="TextBox 23"/>
            <p:cNvSpPr txBox="1"/>
            <p:nvPr/>
          </p:nvSpPr>
          <p:spPr>
            <a:xfrm>
              <a:off x="5770394" y="4576578"/>
              <a:ext cx="3786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23</a:t>
              </a:r>
            </a:p>
          </p:txBody>
        </p:sp>
        <p:grpSp>
          <p:nvGrpSpPr>
            <p:cNvPr id="25" name="Group 24"/>
            <p:cNvGrpSpPr/>
            <p:nvPr/>
          </p:nvGrpSpPr>
          <p:grpSpPr>
            <a:xfrm>
              <a:off x="324867" y="4241599"/>
              <a:ext cx="5942637" cy="627331"/>
              <a:chOff x="324867" y="4241599"/>
              <a:chExt cx="5942637" cy="627331"/>
            </a:xfrm>
          </p:grpSpPr>
          <p:grpSp>
            <p:nvGrpSpPr>
              <p:cNvPr id="26" name="Group 25"/>
              <p:cNvGrpSpPr/>
              <p:nvPr/>
            </p:nvGrpSpPr>
            <p:grpSpPr>
              <a:xfrm>
                <a:off x="324867" y="4257675"/>
                <a:ext cx="5942637" cy="611255"/>
                <a:chOff x="324867" y="4257675"/>
                <a:chExt cx="5942637" cy="611255"/>
              </a:xfrm>
            </p:grpSpPr>
            <p:grpSp>
              <p:nvGrpSpPr>
                <p:cNvPr id="28" name="Group 27"/>
                <p:cNvGrpSpPr/>
                <p:nvPr/>
              </p:nvGrpSpPr>
              <p:grpSpPr>
                <a:xfrm>
                  <a:off x="324867" y="4334129"/>
                  <a:ext cx="5942637" cy="534801"/>
                  <a:chOff x="115263" y="4328800"/>
                  <a:chExt cx="5942637" cy="534801"/>
                </a:xfrm>
              </p:grpSpPr>
              <p:grpSp>
                <p:nvGrpSpPr>
                  <p:cNvPr id="30" name="Group 29"/>
                  <p:cNvGrpSpPr/>
                  <p:nvPr/>
                </p:nvGrpSpPr>
                <p:grpSpPr>
                  <a:xfrm>
                    <a:off x="115263" y="4328800"/>
                    <a:ext cx="5942637" cy="257802"/>
                    <a:chOff x="228600" y="4452371"/>
                    <a:chExt cx="9036740" cy="257802"/>
                  </a:xfrm>
                </p:grpSpPr>
                <p:grpSp>
                  <p:nvGrpSpPr>
                    <p:cNvPr id="54" name="Group 53"/>
                    <p:cNvGrpSpPr/>
                    <p:nvPr/>
                  </p:nvGrpSpPr>
                  <p:grpSpPr>
                    <a:xfrm>
                      <a:off x="228600" y="4457700"/>
                      <a:ext cx="9036740" cy="252473"/>
                      <a:chOff x="354519" y="3526308"/>
                      <a:chExt cx="9036740" cy="252473"/>
                    </a:xfrm>
                  </p:grpSpPr>
                  <p:cxnSp>
                    <p:nvCxnSpPr>
                      <p:cNvPr id="59" name="Straight Arrow Connector 58"/>
                      <p:cNvCxnSpPr/>
                      <p:nvPr/>
                    </p:nvCxnSpPr>
                    <p:spPr bwMode="auto">
                      <a:xfrm flipV="1">
                        <a:off x="354519" y="3641887"/>
                        <a:ext cx="9036740" cy="1065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auto">
                      <a:xfrm>
                        <a:off x="215664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a:off x="25127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a:off x="286891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auto">
                      <a:xfrm>
                        <a:off x="32250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a:off x="571799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a:off x="35811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a:off x="393732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bwMode="auto">
                      <a:xfrm>
                        <a:off x="42934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bwMode="auto">
                      <a:xfrm>
                        <a:off x="464959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bwMode="auto">
                      <a:xfrm>
                        <a:off x="500572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bwMode="auto">
                      <a:xfrm>
                        <a:off x="53618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bwMode="auto">
                      <a:xfrm>
                        <a:off x="607412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bwMode="auto">
                      <a:xfrm>
                        <a:off x="6430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bwMode="auto">
                      <a:xfrm>
                        <a:off x="678639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bwMode="auto">
                      <a:xfrm>
                        <a:off x="714253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bwMode="auto">
                      <a:xfrm>
                        <a:off x="749866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bwMode="auto">
                      <a:xfrm>
                        <a:off x="785479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bwMode="auto">
                      <a:xfrm>
                        <a:off x="821093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bwMode="auto">
                      <a:xfrm>
                        <a:off x="856706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bwMode="auto">
                      <a:xfrm>
                        <a:off x="89232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5" name="Straight Connector 54"/>
                    <p:cNvCxnSpPr/>
                    <p:nvPr/>
                  </p:nvCxnSpPr>
                  <p:spPr bwMode="auto">
                    <a:xfrm>
                      <a:off x="606192"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a:off x="962327"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a:off x="1318461"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a:off x="1674596"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1" name="TextBox 30"/>
                  <p:cNvSpPr txBox="1"/>
                  <p:nvPr/>
                </p:nvSpPr>
                <p:spPr>
                  <a:xfrm>
                    <a:off x="216736" y="4572733"/>
                    <a:ext cx="2936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0</a:t>
                    </a:r>
                  </a:p>
                </p:txBody>
              </p:sp>
              <p:sp>
                <p:nvSpPr>
                  <p:cNvPr id="32" name="TextBox 31"/>
                  <p:cNvSpPr txBox="1"/>
                  <p:nvPr/>
                </p:nvSpPr>
                <p:spPr>
                  <a:xfrm>
                    <a:off x="478985" y="4581273"/>
                    <a:ext cx="23756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1</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33" name="TextBox 32"/>
                  <p:cNvSpPr txBox="1"/>
                  <p:nvPr/>
                </p:nvSpPr>
                <p:spPr>
                  <a:xfrm>
                    <a:off x="691542" y="4571249"/>
                    <a:ext cx="2808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a:t>
                    </a:r>
                  </a:p>
                </p:txBody>
              </p:sp>
              <p:sp>
                <p:nvSpPr>
                  <p:cNvPr id="34" name="TextBox 33"/>
                  <p:cNvSpPr txBox="1"/>
                  <p:nvPr/>
                </p:nvSpPr>
                <p:spPr>
                  <a:xfrm>
                    <a:off x="924937" y="4578074"/>
                    <a:ext cx="2824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3</a:t>
                    </a:r>
                  </a:p>
                </p:txBody>
              </p:sp>
              <p:sp>
                <p:nvSpPr>
                  <p:cNvPr id="35" name="TextBox 34"/>
                  <p:cNvSpPr txBox="1"/>
                  <p:nvPr/>
                </p:nvSpPr>
                <p:spPr>
                  <a:xfrm>
                    <a:off x="1163943"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a:t>
                    </a:r>
                  </a:p>
                </p:txBody>
              </p:sp>
              <p:sp>
                <p:nvSpPr>
                  <p:cNvPr id="36" name="TextBox 35"/>
                  <p:cNvSpPr txBox="1"/>
                  <p:nvPr/>
                </p:nvSpPr>
                <p:spPr>
                  <a:xfrm>
                    <a:off x="1391728" y="4586600"/>
                    <a:ext cx="28565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a:t>
                    </a:r>
                  </a:p>
                </p:txBody>
              </p:sp>
              <p:sp>
                <p:nvSpPr>
                  <p:cNvPr id="37" name="TextBox 36"/>
                  <p:cNvSpPr txBox="1"/>
                  <p:nvPr/>
                </p:nvSpPr>
                <p:spPr>
                  <a:xfrm>
                    <a:off x="1626727" y="4586602"/>
                    <a:ext cx="284052"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6</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38" name="TextBox 37"/>
                  <p:cNvSpPr txBox="1"/>
                  <p:nvPr/>
                </p:nvSpPr>
                <p:spPr>
                  <a:xfrm>
                    <a:off x="1875532" y="4586601"/>
                    <a:ext cx="26962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7</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39" name="TextBox 38"/>
                  <p:cNvSpPr txBox="1"/>
                  <p:nvPr/>
                </p:nvSpPr>
                <p:spPr>
                  <a:xfrm>
                    <a:off x="2098327" y="4586602"/>
                    <a:ext cx="277640"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8</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40" name="TextBox 39"/>
                  <p:cNvSpPr txBox="1"/>
                  <p:nvPr/>
                </p:nvSpPr>
                <p:spPr>
                  <a:xfrm>
                    <a:off x="2334928"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9</a:t>
                    </a:r>
                  </a:p>
                </p:txBody>
              </p:sp>
              <p:sp>
                <p:nvSpPr>
                  <p:cNvPr id="41" name="TextBox 40"/>
                  <p:cNvSpPr txBox="1"/>
                  <p:nvPr/>
                </p:nvSpPr>
                <p:spPr>
                  <a:xfrm>
                    <a:off x="2532256" y="4586602"/>
                    <a:ext cx="3465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10</a:t>
                    </a:r>
                  </a:p>
                </p:txBody>
              </p:sp>
              <p:sp>
                <p:nvSpPr>
                  <p:cNvPr id="42" name="TextBox 41"/>
                  <p:cNvSpPr txBox="1"/>
                  <p:nvPr/>
                </p:nvSpPr>
                <p:spPr>
                  <a:xfrm>
                    <a:off x="2795323" y="4583399"/>
                    <a:ext cx="29046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11</a:t>
                    </a:r>
                  </a:p>
                </p:txBody>
              </p:sp>
              <p:sp>
                <p:nvSpPr>
                  <p:cNvPr id="43" name="TextBox 42"/>
                  <p:cNvSpPr txBox="1"/>
                  <p:nvPr/>
                </p:nvSpPr>
                <p:spPr>
                  <a:xfrm>
                    <a:off x="2996179" y="4586602"/>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12</a:t>
                    </a:r>
                  </a:p>
                </p:txBody>
              </p:sp>
              <p:sp>
                <p:nvSpPr>
                  <p:cNvPr id="44" name="TextBox 43"/>
                  <p:cNvSpPr txBox="1"/>
                  <p:nvPr/>
                </p:nvSpPr>
                <p:spPr>
                  <a:xfrm>
                    <a:off x="3213328" y="4586602"/>
                    <a:ext cx="33534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13</a:t>
                    </a:r>
                  </a:p>
                </p:txBody>
              </p:sp>
              <p:sp>
                <p:nvSpPr>
                  <p:cNvPr id="45" name="TextBox 44"/>
                  <p:cNvSpPr txBox="1"/>
                  <p:nvPr/>
                </p:nvSpPr>
                <p:spPr>
                  <a:xfrm>
                    <a:off x="3464616"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14</a:t>
                    </a:r>
                  </a:p>
                </p:txBody>
              </p:sp>
              <p:sp>
                <p:nvSpPr>
                  <p:cNvPr id="46" name="TextBox 45"/>
                  <p:cNvSpPr txBox="1"/>
                  <p:nvPr/>
                </p:nvSpPr>
                <p:spPr>
                  <a:xfrm>
                    <a:off x="3707249" y="4586602"/>
                    <a:ext cx="33855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15</a:t>
                    </a:r>
                  </a:p>
                </p:txBody>
              </p:sp>
              <p:sp>
                <p:nvSpPr>
                  <p:cNvPr id="47" name="TextBox 46"/>
                  <p:cNvSpPr txBox="1"/>
                  <p:nvPr/>
                </p:nvSpPr>
                <p:spPr>
                  <a:xfrm>
                    <a:off x="3942247" y="4586602"/>
                    <a:ext cx="33695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16</a:t>
                    </a:r>
                  </a:p>
                </p:txBody>
              </p:sp>
              <p:sp>
                <p:nvSpPr>
                  <p:cNvPr id="48" name="TextBox 47"/>
                  <p:cNvSpPr txBox="1"/>
                  <p:nvPr/>
                </p:nvSpPr>
                <p:spPr>
                  <a:xfrm>
                    <a:off x="4183658" y="4586602"/>
                    <a:ext cx="32252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17</a:t>
                    </a:r>
                  </a:p>
                </p:txBody>
              </p:sp>
              <p:sp>
                <p:nvSpPr>
                  <p:cNvPr id="49" name="TextBox 48"/>
                  <p:cNvSpPr txBox="1"/>
                  <p:nvPr/>
                </p:nvSpPr>
                <p:spPr>
                  <a:xfrm>
                    <a:off x="4413847" y="4586602"/>
                    <a:ext cx="33054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18</a:t>
                    </a:r>
                  </a:p>
                </p:txBody>
              </p:sp>
              <p:sp>
                <p:nvSpPr>
                  <p:cNvPr id="50" name="TextBox 49"/>
                  <p:cNvSpPr txBox="1"/>
                  <p:nvPr/>
                </p:nvSpPr>
                <p:spPr>
                  <a:xfrm>
                    <a:off x="4650449"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19</a:t>
                    </a:r>
                  </a:p>
                </p:txBody>
              </p:sp>
              <p:sp>
                <p:nvSpPr>
                  <p:cNvPr id="51" name="TextBox 50"/>
                  <p:cNvSpPr txBox="1"/>
                  <p:nvPr/>
                </p:nvSpPr>
                <p:spPr>
                  <a:xfrm>
                    <a:off x="4852586" y="4583398"/>
                    <a:ext cx="3898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20</a:t>
                    </a:r>
                  </a:p>
                </p:txBody>
              </p:sp>
              <p:sp>
                <p:nvSpPr>
                  <p:cNvPr id="52" name="TextBox 51"/>
                  <p:cNvSpPr txBox="1"/>
                  <p:nvPr/>
                </p:nvSpPr>
                <p:spPr>
                  <a:xfrm>
                    <a:off x="5114835" y="4583399"/>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21</a:t>
                    </a:r>
                  </a:p>
                </p:txBody>
              </p:sp>
              <p:sp>
                <p:nvSpPr>
                  <p:cNvPr id="53" name="TextBox 52"/>
                  <p:cNvSpPr txBox="1"/>
                  <p:nvPr/>
                </p:nvSpPr>
                <p:spPr>
                  <a:xfrm>
                    <a:off x="5319445" y="4571248"/>
                    <a:ext cx="37702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22</a:t>
                    </a:r>
                  </a:p>
                </p:txBody>
              </p:sp>
            </p:grpSp>
            <p:sp>
              <p:nvSpPr>
                <p:cNvPr id="29" name="Rectangle 28"/>
                <p:cNvSpPr/>
                <p:nvPr/>
              </p:nvSpPr>
              <p:spPr>
                <a:xfrm>
                  <a:off x="324867" y="4257675"/>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27" name="Rectangle 26"/>
              <p:cNvSpPr/>
              <p:nvPr/>
            </p:nvSpPr>
            <p:spPr>
              <a:xfrm>
                <a:off x="6097071" y="4241599"/>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80" name="Shape 481"/>
          <p:cNvSpPr/>
          <p:nvPr/>
        </p:nvSpPr>
        <p:spPr>
          <a:xfrm>
            <a:off x="4949845" y="4103862"/>
            <a:ext cx="182880" cy="182880"/>
          </a:xfrm>
          <a:prstGeom prst="rect">
            <a:avLst/>
          </a:prstGeom>
          <a:blipFill>
            <a:blip r:embed="rId11"/>
            <a:stretch>
              <a:fillRect/>
            </a:stretch>
          </a:blipFill>
        </p:spPr>
      </p:sp>
      <p:sp>
        <p:nvSpPr>
          <p:cNvPr id="81" name="Shape 481"/>
          <p:cNvSpPr/>
          <p:nvPr/>
        </p:nvSpPr>
        <p:spPr>
          <a:xfrm>
            <a:off x="5184042" y="4094205"/>
            <a:ext cx="182880" cy="182880"/>
          </a:xfrm>
          <a:prstGeom prst="rect">
            <a:avLst/>
          </a:prstGeom>
          <a:blipFill>
            <a:blip r:embed="rId11"/>
            <a:stretch>
              <a:fillRect/>
            </a:stretch>
          </a:blipFill>
        </p:spPr>
      </p:sp>
      <p:sp>
        <p:nvSpPr>
          <p:cNvPr id="82" name="Shape 481"/>
          <p:cNvSpPr/>
          <p:nvPr/>
        </p:nvSpPr>
        <p:spPr>
          <a:xfrm>
            <a:off x="5886633" y="4103862"/>
            <a:ext cx="182880" cy="182880"/>
          </a:xfrm>
          <a:prstGeom prst="rect">
            <a:avLst/>
          </a:prstGeom>
          <a:blipFill>
            <a:blip r:embed="rId11"/>
            <a:stretch>
              <a:fillRect/>
            </a:stretch>
          </a:blipFill>
        </p:spPr>
      </p:sp>
      <p:sp>
        <p:nvSpPr>
          <p:cNvPr id="83" name="Shape 481"/>
          <p:cNvSpPr/>
          <p:nvPr/>
        </p:nvSpPr>
        <p:spPr>
          <a:xfrm>
            <a:off x="4955105" y="3920482"/>
            <a:ext cx="182880" cy="182880"/>
          </a:xfrm>
          <a:prstGeom prst="rect">
            <a:avLst/>
          </a:prstGeom>
          <a:blipFill>
            <a:blip r:embed="rId11"/>
            <a:stretch>
              <a:fillRect/>
            </a:stretch>
          </a:blipFill>
        </p:spPr>
      </p:sp>
      <p:sp>
        <p:nvSpPr>
          <p:cNvPr id="84" name="Shape 481"/>
          <p:cNvSpPr/>
          <p:nvPr/>
        </p:nvSpPr>
        <p:spPr>
          <a:xfrm>
            <a:off x="5189302" y="3910825"/>
            <a:ext cx="182880" cy="182880"/>
          </a:xfrm>
          <a:prstGeom prst="rect">
            <a:avLst/>
          </a:prstGeom>
          <a:blipFill>
            <a:blip r:embed="rId11"/>
            <a:stretch>
              <a:fillRect/>
            </a:stretch>
          </a:blipFill>
        </p:spPr>
      </p:sp>
      <p:sp>
        <p:nvSpPr>
          <p:cNvPr id="85" name="Shape 481"/>
          <p:cNvSpPr/>
          <p:nvPr/>
        </p:nvSpPr>
        <p:spPr>
          <a:xfrm>
            <a:off x="4955105" y="3737602"/>
            <a:ext cx="182880" cy="182880"/>
          </a:xfrm>
          <a:prstGeom prst="rect">
            <a:avLst/>
          </a:prstGeom>
          <a:blipFill>
            <a:blip r:embed="rId11"/>
            <a:stretch>
              <a:fillRect/>
            </a:stretch>
          </a:blipFill>
        </p:spPr>
      </p:sp>
      <p:sp>
        <p:nvSpPr>
          <p:cNvPr id="86" name="Shape 481"/>
          <p:cNvSpPr/>
          <p:nvPr/>
        </p:nvSpPr>
        <p:spPr>
          <a:xfrm>
            <a:off x="5189302" y="3727945"/>
            <a:ext cx="182880" cy="182880"/>
          </a:xfrm>
          <a:prstGeom prst="rect">
            <a:avLst/>
          </a:prstGeom>
          <a:blipFill>
            <a:blip r:embed="rId11"/>
            <a:stretch>
              <a:fillRect/>
            </a:stretch>
          </a:blipFill>
        </p:spPr>
      </p:sp>
      <p:sp>
        <p:nvSpPr>
          <p:cNvPr id="87" name="Shape 481"/>
          <p:cNvSpPr/>
          <p:nvPr/>
        </p:nvSpPr>
        <p:spPr>
          <a:xfrm>
            <a:off x="4949845" y="3554722"/>
            <a:ext cx="182880" cy="182880"/>
          </a:xfrm>
          <a:prstGeom prst="rect">
            <a:avLst/>
          </a:prstGeom>
          <a:blipFill>
            <a:blip r:embed="rId11"/>
            <a:stretch>
              <a:fillRect/>
            </a:stretch>
          </a:blipFill>
        </p:spPr>
      </p:sp>
      <p:sp>
        <p:nvSpPr>
          <p:cNvPr id="88" name="Shape 481"/>
          <p:cNvSpPr/>
          <p:nvPr/>
        </p:nvSpPr>
        <p:spPr>
          <a:xfrm>
            <a:off x="5184042" y="3545065"/>
            <a:ext cx="182880" cy="182880"/>
          </a:xfrm>
          <a:prstGeom prst="rect">
            <a:avLst/>
          </a:prstGeom>
          <a:blipFill>
            <a:blip r:embed="rId11"/>
            <a:stretch>
              <a:fillRect/>
            </a:stretch>
          </a:blipFill>
        </p:spPr>
      </p:sp>
      <p:sp>
        <p:nvSpPr>
          <p:cNvPr id="89" name="Shape 481"/>
          <p:cNvSpPr/>
          <p:nvPr/>
        </p:nvSpPr>
        <p:spPr>
          <a:xfrm>
            <a:off x="4949845" y="3372543"/>
            <a:ext cx="182880" cy="182880"/>
          </a:xfrm>
          <a:prstGeom prst="rect">
            <a:avLst/>
          </a:prstGeom>
          <a:blipFill>
            <a:blip r:embed="rId11"/>
            <a:stretch>
              <a:fillRect/>
            </a:stretch>
          </a:blipFill>
        </p:spPr>
      </p:sp>
      <p:sp>
        <p:nvSpPr>
          <p:cNvPr id="90" name="Shape 481"/>
          <p:cNvSpPr/>
          <p:nvPr/>
        </p:nvSpPr>
        <p:spPr>
          <a:xfrm>
            <a:off x="5184042" y="3362886"/>
            <a:ext cx="182880" cy="182880"/>
          </a:xfrm>
          <a:prstGeom prst="rect">
            <a:avLst/>
          </a:prstGeom>
          <a:blipFill>
            <a:blip r:embed="rId11"/>
            <a:stretch>
              <a:fillRect/>
            </a:stretch>
          </a:blipFill>
        </p:spPr>
      </p:sp>
      <p:sp>
        <p:nvSpPr>
          <p:cNvPr id="91" name="Shape 481"/>
          <p:cNvSpPr/>
          <p:nvPr/>
        </p:nvSpPr>
        <p:spPr>
          <a:xfrm>
            <a:off x="4949845" y="3189663"/>
            <a:ext cx="182880" cy="182880"/>
          </a:xfrm>
          <a:prstGeom prst="rect">
            <a:avLst/>
          </a:prstGeom>
          <a:blipFill>
            <a:blip r:embed="rId11"/>
            <a:stretch>
              <a:fillRect/>
            </a:stretch>
          </a:blipFill>
        </p:spPr>
      </p:sp>
      <p:sp>
        <p:nvSpPr>
          <p:cNvPr id="92" name="Shape 481"/>
          <p:cNvSpPr/>
          <p:nvPr/>
        </p:nvSpPr>
        <p:spPr>
          <a:xfrm>
            <a:off x="4955105" y="2996390"/>
            <a:ext cx="182880" cy="182880"/>
          </a:xfrm>
          <a:prstGeom prst="rect">
            <a:avLst/>
          </a:prstGeom>
          <a:blipFill>
            <a:blip r:embed="rId11"/>
            <a:stretch>
              <a:fillRect/>
            </a:stretch>
          </a:blipFill>
        </p:spPr>
      </p:sp>
      <p:sp>
        <p:nvSpPr>
          <p:cNvPr id="93" name="Shape 481"/>
          <p:cNvSpPr/>
          <p:nvPr/>
        </p:nvSpPr>
        <p:spPr>
          <a:xfrm>
            <a:off x="4949845" y="2813510"/>
            <a:ext cx="182880" cy="182880"/>
          </a:xfrm>
          <a:prstGeom prst="rect">
            <a:avLst/>
          </a:prstGeom>
          <a:blipFill>
            <a:blip r:embed="rId11"/>
            <a:stretch>
              <a:fillRect/>
            </a:stretch>
          </a:blipFill>
        </p:spPr>
      </p:sp>
      <p:sp>
        <p:nvSpPr>
          <p:cNvPr id="94" name="Shape 481"/>
          <p:cNvSpPr/>
          <p:nvPr/>
        </p:nvSpPr>
        <p:spPr>
          <a:xfrm>
            <a:off x="4717182" y="4089159"/>
            <a:ext cx="182880" cy="182880"/>
          </a:xfrm>
          <a:prstGeom prst="rect">
            <a:avLst/>
          </a:prstGeom>
          <a:blipFill>
            <a:blip r:embed="rId11"/>
            <a:stretch>
              <a:fillRect/>
            </a:stretch>
          </a:blipFill>
        </p:spPr>
      </p:sp>
      <p:sp>
        <p:nvSpPr>
          <p:cNvPr id="95" name="Shape 481"/>
          <p:cNvSpPr/>
          <p:nvPr/>
        </p:nvSpPr>
        <p:spPr>
          <a:xfrm>
            <a:off x="4722442" y="3905779"/>
            <a:ext cx="182880" cy="182880"/>
          </a:xfrm>
          <a:prstGeom prst="rect">
            <a:avLst/>
          </a:prstGeom>
          <a:blipFill>
            <a:blip r:embed="rId11"/>
            <a:stretch>
              <a:fillRect/>
            </a:stretch>
          </a:blipFill>
        </p:spPr>
      </p:sp>
      <p:sp>
        <p:nvSpPr>
          <p:cNvPr id="96" name="Shape 481"/>
          <p:cNvSpPr/>
          <p:nvPr/>
        </p:nvSpPr>
        <p:spPr>
          <a:xfrm>
            <a:off x="4722442" y="3722899"/>
            <a:ext cx="182880" cy="182880"/>
          </a:xfrm>
          <a:prstGeom prst="rect">
            <a:avLst/>
          </a:prstGeom>
          <a:blipFill>
            <a:blip r:embed="rId11"/>
            <a:stretch>
              <a:fillRect/>
            </a:stretch>
          </a:blipFill>
        </p:spPr>
      </p:sp>
      <p:sp>
        <p:nvSpPr>
          <p:cNvPr id="105" name="Left Brace 104"/>
          <p:cNvSpPr/>
          <p:nvPr/>
        </p:nvSpPr>
        <p:spPr>
          <a:xfrm>
            <a:off x="4713435" y="2796789"/>
            <a:ext cx="372549" cy="1517268"/>
          </a:xfrm>
          <a:prstGeom prst="leftBrace">
            <a:avLst>
              <a:gd name="adj1" fmla="val 6827"/>
              <a:gd name="adj2" fmla="val 31144"/>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 name="TextBox 105"/>
          <p:cNvSpPr txBox="1"/>
          <p:nvPr/>
        </p:nvSpPr>
        <p:spPr>
          <a:xfrm>
            <a:off x="2842143" y="2730567"/>
            <a:ext cx="2404988" cy="954107"/>
          </a:xfrm>
          <a:prstGeom prst="rect">
            <a:avLst/>
          </a:prstGeom>
          <a:noFill/>
        </p:spPr>
        <p:txBody>
          <a:bodyPr wrap="square" rtlCol="0">
            <a:spAutoFit/>
          </a:bodyPr>
          <a:lstStyle/>
          <a:p>
            <a:r>
              <a:rPr lang="en-US" sz="2800" dirty="0" smtClean="0">
                <a:solidFill>
                  <a:schemeClr val="accent6">
                    <a:lumMod val="75000"/>
                  </a:schemeClr>
                </a:solidFill>
                <a:latin typeface="Orly's Font 2" pitchFamily="66" charset="0"/>
                <a:ea typeface="Verdana" pitchFamily="34" charset="0"/>
                <a:cs typeface="Verdana" pitchFamily="34" charset="0"/>
              </a:rPr>
              <a:t>Measured correctly</a:t>
            </a:r>
          </a:p>
        </p:txBody>
      </p:sp>
    </p:spTree>
    <p:extLst>
      <p:ext uri="{BB962C8B-B14F-4D97-AF65-F5344CB8AC3E}">
        <p14:creationId xmlns:p14="http://schemas.microsoft.com/office/powerpoint/2010/main" val="3806446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 presetClass="entr" presetSubtype="0" fill="hold" grpId="0" nodeType="withEffect">
                                  <p:stCondLst>
                                    <p:cond delay="0"/>
                                  </p:stCondLst>
                                  <p:iterate type="lt">
                                    <p:tmAbs val="80"/>
                                  </p:iterate>
                                  <p:childTnLst>
                                    <p:set>
                                      <p:cBhvr>
                                        <p:cTn id="12" dur="1" fill="hold">
                                          <p:stCondLst>
                                            <p:cond delay="0"/>
                                          </p:stCondLst>
                                        </p:cTn>
                                        <p:tgtEl>
                                          <p:spTgt spid="19"/>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 presetClass="entr" presetSubtype="0" fill="hold" grpId="0" nodeType="withEffect">
                                  <p:stCondLst>
                                    <p:cond delay="0"/>
                                  </p:stCondLst>
                                  <p:iterate type="lt">
                                    <p:tmAbs val="80"/>
                                  </p:iterate>
                                  <p:childTnLst>
                                    <p:set>
                                      <p:cBhvr>
                                        <p:cTn id="17" dur="1" fill="hold">
                                          <p:stCondLst>
                                            <p:cond delay="0"/>
                                          </p:stCondLst>
                                        </p:cTn>
                                        <p:tgtEl>
                                          <p:spTgt spid="20"/>
                                        </p:tgtEl>
                                        <p:attrNameLst>
                                          <p:attrName>style.visibility</p:attrName>
                                        </p:attrNameLst>
                                      </p:cBhvr>
                                      <p:to>
                                        <p:strVal val="visible"/>
                                      </p:to>
                                    </p:set>
                                  </p:childTnLst>
                                </p:cTn>
                              </p:par>
                              <p:par>
                                <p:cTn id="18" presetID="10" presetClass="entr" presetSubtype="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 presetClass="entr" presetSubtype="0" fill="hold" grpId="0" nodeType="withEffect">
                                  <p:stCondLst>
                                    <p:cond delay="0"/>
                                  </p:stCondLst>
                                  <p:iterate type="lt">
                                    <p:tmAbs val="80"/>
                                  </p:iterate>
                                  <p:childTnLst>
                                    <p:set>
                                      <p:cBhvr>
                                        <p:cTn id="22" dur="1" fill="hold">
                                          <p:stCondLst>
                                            <p:cond delay="0"/>
                                          </p:stCondLst>
                                        </p:cTn>
                                        <p:tgtEl>
                                          <p:spTgt spid="21"/>
                                        </p:tgtEl>
                                        <p:attrNameLst>
                                          <p:attrName>style.visibility</p:attrName>
                                        </p:attrNameLst>
                                      </p:cBhvr>
                                      <p:to>
                                        <p:strVal val="visible"/>
                                      </p:to>
                                    </p:set>
                                  </p:childTnLst>
                                </p:cTn>
                              </p:par>
                              <p:par>
                                <p:cTn id="23" presetID="10" presetClass="entr" presetSubtype="0" fill="hold" nodeType="withEffect">
                                  <p:stCondLst>
                                    <p:cond delay="0"/>
                                  </p:stCondLst>
                                  <p:childTnLst>
                                    <p:set>
                                      <p:cBhvr>
                                        <p:cTn id="24" dur="1" fill="hold">
                                          <p:stCondLst>
                                            <p:cond delay="0"/>
                                          </p:stCondLst>
                                        </p:cTn>
                                        <p:tgtEl>
                                          <p:spTgt spid="96"/>
                                        </p:tgtEl>
                                        <p:attrNameLst>
                                          <p:attrName>style.visibility</p:attrName>
                                        </p:attrNameLst>
                                      </p:cBhvr>
                                      <p:to>
                                        <p:strVal val="visible"/>
                                      </p:to>
                                    </p:set>
                                    <p:animEffect transition="in" filter="fade">
                                      <p:cBhvr>
                                        <p:cTn id="25" dur="500"/>
                                        <p:tgtEl>
                                          <p:spTgt spid="96"/>
                                        </p:tgtEl>
                                      </p:cBhvr>
                                    </p:animEffect>
                                  </p:childTnLst>
                                </p:cTn>
                              </p:par>
                              <p:par>
                                <p:cTn id="26" presetID="10" presetClass="entr" presetSubtype="0" fill="hold" nodeType="withEffect">
                                  <p:stCondLst>
                                    <p:cond delay="0"/>
                                  </p:stCondLst>
                                  <p:childTnLst>
                                    <p:set>
                                      <p:cBhvr>
                                        <p:cTn id="27" dur="1" fill="hold">
                                          <p:stCondLst>
                                            <p:cond delay="0"/>
                                          </p:stCondLst>
                                        </p:cTn>
                                        <p:tgtEl>
                                          <p:spTgt spid="95"/>
                                        </p:tgtEl>
                                        <p:attrNameLst>
                                          <p:attrName>style.visibility</p:attrName>
                                        </p:attrNameLst>
                                      </p:cBhvr>
                                      <p:to>
                                        <p:strVal val="visible"/>
                                      </p:to>
                                    </p:set>
                                    <p:animEffect transition="in" filter="fade">
                                      <p:cBhvr>
                                        <p:cTn id="28" dur="500"/>
                                        <p:tgtEl>
                                          <p:spTgt spid="95"/>
                                        </p:tgtEl>
                                      </p:cBhvr>
                                    </p:animEffect>
                                  </p:childTnLst>
                                </p:cTn>
                              </p:par>
                              <p:par>
                                <p:cTn id="29" presetID="10" presetClass="entr" presetSubtype="0" fill="hold" nodeType="withEffect">
                                  <p:stCondLst>
                                    <p:cond delay="0"/>
                                  </p:stCondLst>
                                  <p:childTnLst>
                                    <p:set>
                                      <p:cBhvr>
                                        <p:cTn id="30" dur="1" fill="hold">
                                          <p:stCondLst>
                                            <p:cond delay="0"/>
                                          </p:stCondLst>
                                        </p:cTn>
                                        <p:tgtEl>
                                          <p:spTgt spid="94"/>
                                        </p:tgtEl>
                                        <p:attrNameLst>
                                          <p:attrName>style.visibility</p:attrName>
                                        </p:attrNameLst>
                                      </p:cBhvr>
                                      <p:to>
                                        <p:strVal val="visible"/>
                                      </p:to>
                                    </p:set>
                                    <p:animEffect transition="in" filter="fade">
                                      <p:cBhvr>
                                        <p:cTn id="31" dur="500"/>
                                        <p:tgtEl>
                                          <p:spTgt spid="94"/>
                                        </p:tgtEl>
                                      </p:cBhvr>
                                    </p:animEffect>
                                  </p:childTnLst>
                                </p:cTn>
                              </p:par>
                              <p:par>
                                <p:cTn id="32" presetID="10" presetClass="entr" presetSubtype="0" fill="hold" nodeType="withEffect">
                                  <p:stCondLst>
                                    <p:cond delay="0"/>
                                  </p:stCondLst>
                                  <p:childTnLst>
                                    <p:set>
                                      <p:cBhvr>
                                        <p:cTn id="33" dur="1" fill="hold">
                                          <p:stCondLst>
                                            <p:cond delay="0"/>
                                          </p:stCondLst>
                                        </p:cTn>
                                        <p:tgtEl>
                                          <p:spTgt spid="93"/>
                                        </p:tgtEl>
                                        <p:attrNameLst>
                                          <p:attrName>style.visibility</p:attrName>
                                        </p:attrNameLst>
                                      </p:cBhvr>
                                      <p:to>
                                        <p:strVal val="visible"/>
                                      </p:to>
                                    </p:set>
                                    <p:animEffect transition="in" filter="fade">
                                      <p:cBhvr>
                                        <p:cTn id="34" dur="500"/>
                                        <p:tgtEl>
                                          <p:spTgt spid="93"/>
                                        </p:tgtEl>
                                      </p:cBhvr>
                                    </p:animEffect>
                                  </p:childTnLst>
                                </p:cTn>
                              </p:par>
                              <p:par>
                                <p:cTn id="35" presetID="10" presetClass="entr" presetSubtype="0" fill="hold" nodeType="with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fade">
                                      <p:cBhvr>
                                        <p:cTn id="37" dur="500"/>
                                        <p:tgtEl>
                                          <p:spTgt spid="92"/>
                                        </p:tgtEl>
                                      </p:cBhvr>
                                    </p:animEffect>
                                  </p:childTnLst>
                                </p:cTn>
                              </p:par>
                              <p:par>
                                <p:cTn id="38" presetID="10" presetClass="entr" presetSubtype="0" fill="hold" nodeType="with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fade">
                                      <p:cBhvr>
                                        <p:cTn id="40" dur="500"/>
                                        <p:tgtEl>
                                          <p:spTgt spid="91"/>
                                        </p:tgtEl>
                                      </p:cBhvr>
                                    </p:animEffect>
                                  </p:childTnLst>
                                </p:cTn>
                              </p:par>
                              <p:par>
                                <p:cTn id="41" presetID="10" presetClass="entr" presetSubtype="0" fill="hold" nodeType="with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fade">
                                      <p:cBhvr>
                                        <p:cTn id="43" dur="500"/>
                                        <p:tgtEl>
                                          <p:spTgt spid="90"/>
                                        </p:tgtEl>
                                      </p:cBhvr>
                                    </p:animEffect>
                                  </p:childTnLst>
                                </p:cTn>
                              </p:par>
                              <p:par>
                                <p:cTn id="44" presetID="10" presetClass="entr" presetSubtype="0" fill="hold" nodeType="withEffect">
                                  <p:stCondLst>
                                    <p:cond delay="0"/>
                                  </p:stCondLst>
                                  <p:childTnLst>
                                    <p:set>
                                      <p:cBhvr>
                                        <p:cTn id="45" dur="1" fill="hold">
                                          <p:stCondLst>
                                            <p:cond delay="0"/>
                                          </p:stCondLst>
                                        </p:cTn>
                                        <p:tgtEl>
                                          <p:spTgt spid="89"/>
                                        </p:tgtEl>
                                        <p:attrNameLst>
                                          <p:attrName>style.visibility</p:attrName>
                                        </p:attrNameLst>
                                      </p:cBhvr>
                                      <p:to>
                                        <p:strVal val="visible"/>
                                      </p:to>
                                    </p:set>
                                    <p:animEffect transition="in" filter="fade">
                                      <p:cBhvr>
                                        <p:cTn id="46" dur="500"/>
                                        <p:tgtEl>
                                          <p:spTgt spid="89"/>
                                        </p:tgtEl>
                                      </p:cBhvr>
                                    </p:animEffect>
                                  </p:childTnLst>
                                </p:cTn>
                              </p:par>
                              <p:par>
                                <p:cTn id="47" presetID="10" presetClass="entr" presetSubtype="0" fill="hold" nodeType="withEffect">
                                  <p:stCondLst>
                                    <p:cond delay="0"/>
                                  </p:stCondLst>
                                  <p:childTnLst>
                                    <p:set>
                                      <p:cBhvr>
                                        <p:cTn id="48" dur="1" fill="hold">
                                          <p:stCondLst>
                                            <p:cond delay="0"/>
                                          </p:stCondLst>
                                        </p:cTn>
                                        <p:tgtEl>
                                          <p:spTgt spid="88"/>
                                        </p:tgtEl>
                                        <p:attrNameLst>
                                          <p:attrName>style.visibility</p:attrName>
                                        </p:attrNameLst>
                                      </p:cBhvr>
                                      <p:to>
                                        <p:strVal val="visible"/>
                                      </p:to>
                                    </p:set>
                                    <p:animEffect transition="in" filter="fade">
                                      <p:cBhvr>
                                        <p:cTn id="49" dur="500"/>
                                        <p:tgtEl>
                                          <p:spTgt spid="88"/>
                                        </p:tgtEl>
                                      </p:cBhvr>
                                    </p:animEffect>
                                  </p:childTnLst>
                                </p:cTn>
                              </p:par>
                              <p:par>
                                <p:cTn id="50" presetID="10" presetClass="entr" presetSubtype="0" fill="hold" nodeType="withEffect">
                                  <p:stCondLst>
                                    <p:cond delay="0"/>
                                  </p:stCondLst>
                                  <p:childTnLst>
                                    <p:set>
                                      <p:cBhvr>
                                        <p:cTn id="51" dur="1" fill="hold">
                                          <p:stCondLst>
                                            <p:cond delay="0"/>
                                          </p:stCondLst>
                                        </p:cTn>
                                        <p:tgtEl>
                                          <p:spTgt spid="87"/>
                                        </p:tgtEl>
                                        <p:attrNameLst>
                                          <p:attrName>style.visibility</p:attrName>
                                        </p:attrNameLst>
                                      </p:cBhvr>
                                      <p:to>
                                        <p:strVal val="visible"/>
                                      </p:to>
                                    </p:set>
                                    <p:animEffect transition="in" filter="fade">
                                      <p:cBhvr>
                                        <p:cTn id="52" dur="500"/>
                                        <p:tgtEl>
                                          <p:spTgt spid="87"/>
                                        </p:tgtEl>
                                      </p:cBhvr>
                                    </p:animEffect>
                                  </p:childTnLst>
                                </p:cTn>
                              </p:par>
                              <p:par>
                                <p:cTn id="53" presetID="10" presetClass="entr" presetSubtype="0" fill="hold" nodeType="withEffect">
                                  <p:stCondLst>
                                    <p:cond delay="0"/>
                                  </p:stCondLst>
                                  <p:childTnLst>
                                    <p:set>
                                      <p:cBhvr>
                                        <p:cTn id="54" dur="1" fill="hold">
                                          <p:stCondLst>
                                            <p:cond delay="0"/>
                                          </p:stCondLst>
                                        </p:cTn>
                                        <p:tgtEl>
                                          <p:spTgt spid="86"/>
                                        </p:tgtEl>
                                        <p:attrNameLst>
                                          <p:attrName>style.visibility</p:attrName>
                                        </p:attrNameLst>
                                      </p:cBhvr>
                                      <p:to>
                                        <p:strVal val="visible"/>
                                      </p:to>
                                    </p:set>
                                    <p:animEffect transition="in" filter="fade">
                                      <p:cBhvr>
                                        <p:cTn id="55" dur="500"/>
                                        <p:tgtEl>
                                          <p:spTgt spid="86"/>
                                        </p:tgtEl>
                                      </p:cBhvr>
                                    </p:animEffect>
                                  </p:childTnLst>
                                </p:cTn>
                              </p:par>
                              <p:par>
                                <p:cTn id="56" presetID="10" presetClass="entr" presetSubtype="0" fill="hold" nodeType="withEffect">
                                  <p:stCondLst>
                                    <p:cond delay="0"/>
                                  </p:stCondLst>
                                  <p:childTnLst>
                                    <p:set>
                                      <p:cBhvr>
                                        <p:cTn id="57" dur="1" fill="hold">
                                          <p:stCondLst>
                                            <p:cond delay="0"/>
                                          </p:stCondLst>
                                        </p:cTn>
                                        <p:tgtEl>
                                          <p:spTgt spid="85"/>
                                        </p:tgtEl>
                                        <p:attrNameLst>
                                          <p:attrName>style.visibility</p:attrName>
                                        </p:attrNameLst>
                                      </p:cBhvr>
                                      <p:to>
                                        <p:strVal val="visible"/>
                                      </p:to>
                                    </p:set>
                                    <p:animEffect transition="in" filter="fade">
                                      <p:cBhvr>
                                        <p:cTn id="58" dur="500"/>
                                        <p:tgtEl>
                                          <p:spTgt spid="85"/>
                                        </p:tgtEl>
                                      </p:cBhvr>
                                    </p:animEffect>
                                  </p:childTnLst>
                                </p:cTn>
                              </p:par>
                              <p:par>
                                <p:cTn id="59" presetID="10" presetClass="entr" presetSubtype="0" fill="hold" nodeType="with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fade">
                                      <p:cBhvr>
                                        <p:cTn id="61" dur="500"/>
                                        <p:tgtEl>
                                          <p:spTgt spid="84"/>
                                        </p:tgtEl>
                                      </p:cBhvr>
                                    </p:animEffect>
                                  </p:childTnLst>
                                </p:cTn>
                              </p:par>
                              <p:par>
                                <p:cTn id="62" presetID="10" presetClass="entr" presetSubtype="0" fill="hold" nodeType="with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fade">
                                      <p:cBhvr>
                                        <p:cTn id="64" dur="500"/>
                                        <p:tgtEl>
                                          <p:spTgt spid="83"/>
                                        </p:tgtEl>
                                      </p:cBhvr>
                                    </p:animEffect>
                                  </p:childTnLst>
                                </p:cTn>
                              </p:par>
                              <p:par>
                                <p:cTn id="65" presetID="10" presetClass="entr" presetSubtype="0" fill="hold" nodeType="withEffect">
                                  <p:stCondLst>
                                    <p:cond delay="0"/>
                                  </p:stCondLst>
                                  <p:childTnLst>
                                    <p:set>
                                      <p:cBhvr>
                                        <p:cTn id="66" dur="1" fill="hold">
                                          <p:stCondLst>
                                            <p:cond delay="0"/>
                                          </p:stCondLst>
                                        </p:cTn>
                                        <p:tgtEl>
                                          <p:spTgt spid="82"/>
                                        </p:tgtEl>
                                        <p:attrNameLst>
                                          <p:attrName>style.visibility</p:attrName>
                                        </p:attrNameLst>
                                      </p:cBhvr>
                                      <p:to>
                                        <p:strVal val="visible"/>
                                      </p:to>
                                    </p:set>
                                    <p:animEffect transition="in" filter="fade">
                                      <p:cBhvr>
                                        <p:cTn id="67" dur="500"/>
                                        <p:tgtEl>
                                          <p:spTgt spid="82"/>
                                        </p:tgtEl>
                                      </p:cBhvr>
                                    </p:animEffect>
                                  </p:childTnLst>
                                </p:cTn>
                              </p:par>
                              <p:par>
                                <p:cTn id="68" presetID="10" presetClass="entr" presetSubtype="0" fill="hold" nodeType="withEffect">
                                  <p:stCondLst>
                                    <p:cond delay="0"/>
                                  </p:stCondLst>
                                  <p:childTnLst>
                                    <p:set>
                                      <p:cBhvr>
                                        <p:cTn id="69" dur="1" fill="hold">
                                          <p:stCondLst>
                                            <p:cond delay="0"/>
                                          </p:stCondLst>
                                        </p:cTn>
                                        <p:tgtEl>
                                          <p:spTgt spid="81"/>
                                        </p:tgtEl>
                                        <p:attrNameLst>
                                          <p:attrName>style.visibility</p:attrName>
                                        </p:attrNameLst>
                                      </p:cBhvr>
                                      <p:to>
                                        <p:strVal val="visible"/>
                                      </p:to>
                                    </p:set>
                                    <p:animEffect transition="in" filter="fade">
                                      <p:cBhvr>
                                        <p:cTn id="70" dur="500"/>
                                        <p:tgtEl>
                                          <p:spTgt spid="81"/>
                                        </p:tgtEl>
                                      </p:cBhvr>
                                    </p:animEffect>
                                  </p:childTnLst>
                                </p:cTn>
                              </p:par>
                              <p:par>
                                <p:cTn id="71" presetID="10" presetClass="entr" presetSubtype="0" fill="hold" nodeType="withEffect">
                                  <p:stCondLst>
                                    <p:cond delay="0"/>
                                  </p:stCondLst>
                                  <p:childTnLst>
                                    <p:set>
                                      <p:cBhvr>
                                        <p:cTn id="72" dur="1" fill="hold">
                                          <p:stCondLst>
                                            <p:cond delay="0"/>
                                          </p:stCondLst>
                                        </p:cTn>
                                        <p:tgtEl>
                                          <p:spTgt spid="80"/>
                                        </p:tgtEl>
                                        <p:attrNameLst>
                                          <p:attrName>style.visibility</p:attrName>
                                        </p:attrNameLst>
                                      </p:cBhvr>
                                      <p:to>
                                        <p:strVal val="visible"/>
                                      </p:to>
                                    </p:set>
                                    <p:animEffect transition="in" filter="fade">
                                      <p:cBhvr>
                                        <p:cTn id="73" dur="500"/>
                                        <p:tgtEl>
                                          <p:spTgt spid="80"/>
                                        </p:tgtEl>
                                      </p:cBhvr>
                                    </p:animEffect>
                                  </p:childTnLst>
                                </p:cTn>
                              </p:par>
                              <p:par>
                                <p:cTn id="74" presetID="10" presetClass="entr" presetSubtype="0" fill="hold"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500"/>
                                        <p:tgtEl>
                                          <p:spTgt spid="2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500"/>
                                        <p:tgtEl>
                                          <p:spTgt spid="22"/>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105"/>
                                        </p:tgtEl>
                                        <p:attrNameLst>
                                          <p:attrName>style.visibility</p:attrName>
                                        </p:attrNameLst>
                                      </p:cBhvr>
                                      <p:to>
                                        <p:strVal val="visible"/>
                                      </p:to>
                                    </p:set>
                                    <p:animEffect transition="in" filter="fade">
                                      <p:cBhvr>
                                        <p:cTn id="84" dur="500"/>
                                        <p:tgtEl>
                                          <p:spTgt spid="105"/>
                                        </p:tgtEl>
                                      </p:cBhvr>
                                    </p:animEffect>
                                  </p:childTnLst>
                                </p:cTn>
                              </p:par>
                            </p:childTnLst>
                          </p:cTn>
                        </p:par>
                        <p:par>
                          <p:cTn id="85" fill="hold">
                            <p:stCondLst>
                              <p:cond delay="500"/>
                            </p:stCondLst>
                            <p:childTnLst>
                              <p:par>
                                <p:cTn id="86" presetID="1" presetClass="entr" presetSubtype="0" fill="hold" grpId="0" nodeType="afterEffect">
                                  <p:stCondLst>
                                    <p:cond delay="0"/>
                                  </p:stCondLst>
                                  <p:iterate type="lt">
                                    <p:tmAbs val="80"/>
                                  </p:iterate>
                                  <p:childTnLst>
                                    <p:set>
                                      <p:cBhvr>
                                        <p:cTn id="87"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105" grpId="0" animBg="1"/>
      <p:bldP spid="10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3138" y="1426339"/>
            <a:ext cx="8217724" cy="2862322"/>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a:t>
            </a:r>
            <a:r>
              <a:rPr lang="en-US" sz="3600" dirty="0">
                <a:solidFill>
                  <a:schemeClr val="accent5"/>
                </a:solidFill>
                <a:latin typeface="Orly's Font 2" pitchFamily="66" charset="0"/>
                <a:ea typeface="Verdana" pitchFamily="34" charset="0"/>
                <a:cs typeface="Verdana" pitchFamily="34" charset="0"/>
              </a:rPr>
              <a:t>how repeated measurements of an object may have different results </a:t>
            </a:r>
            <a:r>
              <a:rPr lang="en-US" sz="3600" dirty="0">
                <a:solidFill>
                  <a:schemeClr val="accent1"/>
                </a:solidFill>
                <a:latin typeface="Orly's Font 2" pitchFamily="66" charset="0"/>
                <a:ea typeface="Verdana" pitchFamily="34" charset="0"/>
                <a:cs typeface="Verdana" pitchFamily="34" charset="0"/>
              </a:rPr>
              <a:t>by measuring the same object more than once.</a:t>
            </a: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500" y="1426339"/>
            <a:ext cx="8001000" cy="2862322"/>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repeated measurements of an object may have different results </a:t>
            </a:r>
            <a:r>
              <a:rPr lang="en-US" sz="3600" dirty="0" smtClean="0">
                <a:solidFill>
                  <a:schemeClr val="accent1"/>
                </a:solidFill>
                <a:latin typeface="Orly's Font 2" pitchFamily="66" charset="0"/>
                <a:ea typeface="Verdana" pitchFamily="34" charset="0"/>
                <a:cs typeface="Verdana" pitchFamily="34" charset="0"/>
              </a:rPr>
              <a:t>by measuring the same object more than once.</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9967" b="50000"/>
          <a:stretch/>
        </p:blipFill>
        <p:spPr>
          <a:xfrm>
            <a:off x="6264434" y="1894821"/>
            <a:ext cx="1026980" cy="1116626"/>
          </a:xfrm>
          <a:prstGeom prst="rect">
            <a:avLst/>
          </a:prstGeom>
        </p:spPr>
      </p:pic>
      <p:sp>
        <p:nvSpPr>
          <p:cNvPr id="6" name="Text Placeholder 2"/>
          <p:cNvSpPr txBox="1">
            <a:spLocks/>
          </p:cNvSpPr>
          <p:nvPr/>
        </p:nvSpPr>
        <p:spPr bwMode="auto">
          <a:xfrm>
            <a:off x="2275785" y="1371601"/>
            <a:ext cx="45924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Measure It!</a:t>
            </a:r>
            <a:endParaRPr lang="en-US" sz="2800" dirty="0">
              <a:solidFill>
                <a:schemeClr val="accent1"/>
              </a:solidFill>
              <a:latin typeface="Orly's Font 2" pitchFamily="66" charset="0"/>
            </a:endParaRPr>
          </a:p>
        </p:txBody>
      </p:sp>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t="42000" b="41038"/>
          <a:stretch/>
        </p:blipFill>
        <p:spPr>
          <a:xfrm>
            <a:off x="1261397" y="3987924"/>
            <a:ext cx="5059890" cy="790661"/>
          </a:xfrm>
          <a:prstGeom prst="rect">
            <a:avLst/>
          </a:prstGeom>
        </p:spPr>
      </p:pic>
      <p:grpSp>
        <p:nvGrpSpPr>
          <p:cNvPr id="8" name="Group 7"/>
          <p:cNvGrpSpPr/>
          <p:nvPr/>
        </p:nvGrpSpPr>
        <p:grpSpPr>
          <a:xfrm>
            <a:off x="1557711" y="3409767"/>
            <a:ext cx="6149273" cy="629936"/>
            <a:chOff x="877400" y="2289523"/>
            <a:chExt cx="6149273" cy="629936"/>
          </a:xfrm>
        </p:grpSpPr>
        <p:grpSp>
          <p:nvGrpSpPr>
            <p:cNvPr id="9" name="Group 8"/>
            <p:cNvGrpSpPr/>
            <p:nvPr/>
          </p:nvGrpSpPr>
          <p:grpSpPr>
            <a:xfrm>
              <a:off x="877400" y="2289523"/>
              <a:ext cx="6149273" cy="622600"/>
              <a:chOff x="866004" y="2286000"/>
              <a:chExt cx="6149273" cy="622600"/>
            </a:xfrm>
          </p:grpSpPr>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8797" y="2286000"/>
                <a:ext cx="6126480" cy="622600"/>
              </a:xfrm>
              <a:prstGeom prst="rect">
                <a:avLst/>
              </a:prstGeom>
            </p:spPr>
          </p:pic>
          <p:sp>
            <p:nvSpPr>
              <p:cNvPr id="22" name="TextBox 21"/>
              <p:cNvSpPr txBox="1"/>
              <p:nvPr/>
            </p:nvSpPr>
            <p:spPr>
              <a:xfrm>
                <a:off x="866004" y="2600823"/>
                <a:ext cx="460382" cy="307777"/>
              </a:xfrm>
              <a:prstGeom prst="rect">
                <a:avLst/>
              </a:prstGeom>
              <a:noFill/>
            </p:spPr>
            <p:txBody>
              <a:bodyPr wrap="none" rtlCol="0">
                <a:spAutoFit/>
              </a:bodyPr>
              <a:lstStyle/>
              <a:p>
                <a:r>
                  <a:rPr lang="en-US" sz="1400" dirty="0" smtClean="0">
                    <a:solidFill>
                      <a:schemeClr val="accent6">
                        <a:lumMod val="75000"/>
                      </a:schemeClr>
                    </a:solidFill>
                    <a:latin typeface="Orly's Font 2" pitchFamily="66" charset="0"/>
                    <a:ea typeface="Verdana" pitchFamily="34" charset="0"/>
                    <a:cs typeface="Verdana" pitchFamily="34" charset="0"/>
                  </a:rPr>
                  <a:t>cm</a:t>
                </a:r>
              </a:p>
            </p:txBody>
          </p:sp>
        </p:grpSp>
        <p:sp>
          <p:nvSpPr>
            <p:cNvPr id="10" name="TextBox 9"/>
            <p:cNvSpPr txBox="1"/>
            <p:nvPr/>
          </p:nvSpPr>
          <p:spPr>
            <a:xfrm>
              <a:off x="1257351" y="2542791"/>
              <a:ext cx="344966"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11</a:t>
              </a:r>
            </a:p>
          </p:txBody>
        </p:sp>
        <p:sp>
          <p:nvSpPr>
            <p:cNvPr id="11" name="TextBox 10"/>
            <p:cNvSpPr txBox="1"/>
            <p:nvPr/>
          </p:nvSpPr>
          <p:spPr>
            <a:xfrm>
              <a:off x="1738708" y="2542791"/>
              <a:ext cx="409086"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12</a:t>
              </a:r>
            </a:p>
          </p:txBody>
        </p:sp>
        <p:sp>
          <p:nvSpPr>
            <p:cNvPr id="12" name="TextBox 11"/>
            <p:cNvSpPr txBox="1"/>
            <p:nvPr/>
          </p:nvSpPr>
          <p:spPr>
            <a:xfrm>
              <a:off x="2267610" y="2528969"/>
              <a:ext cx="410690"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13</a:t>
              </a:r>
            </a:p>
          </p:txBody>
        </p:sp>
        <p:sp>
          <p:nvSpPr>
            <p:cNvPr id="13" name="TextBox 12"/>
            <p:cNvSpPr txBox="1"/>
            <p:nvPr/>
          </p:nvSpPr>
          <p:spPr>
            <a:xfrm>
              <a:off x="2751746" y="2542791"/>
              <a:ext cx="397866"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14</a:t>
              </a:r>
            </a:p>
          </p:txBody>
        </p:sp>
        <p:sp>
          <p:nvSpPr>
            <p:cNvPr id="14" name="TextBox 13"/>
            <p:cNvSpPr txBox="1"/>
            <p:nvPr/>
          </p:nvSpPr>
          <p:spPr>
            <a:xfrm>
              <a:off x="3268895" y="2550127"/>
              <a:ext cx="415498"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15</a:t>
              </a:r>
            </a:p>
          </p:txBody>
        </p:sp>
        <p:sp>
          <p:nvSpPr>
            <p:cNvPr id="15" name="TextBox 14"/>
            <p:cNvSpPr txBox="1"/>
            <p:nvPr/>
          </p:nvSpPr>
          <p:spPr>
            <a:xfrm>
              <a:off x="3786572" y="2528969"/>
              <a:ext cx="415498"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16</a:t>
              </a:r>
            </a:p>
          </p:txBody>
        </p:sp>
        <p:sp>
          <p:nvSpPr>
            <p:cNvPr id="16" name="TextBox 15"/>
            <p:cNvSpPr txBox="1"/>
            <p:nvPr/>
          </p:nvSpPr>
          <p:spPr>
            <a:xfrm>
              <a:off x="4332673" y="2542791"/>
              <a:ext cx="393056"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17</a:t>
              </a:r>
            </a:p>
          </p:txBody>
        </p:sp>
        <p:sp>
          <p:nvSpPr>
            <p:cNvPr id="17" name="TextBox 16"/>
            <p:cNvSpPr txBox="1"/>
            <p:nvPr/>
          </p:nvSpPr>
          <p:spPr>
            <a:xfrm>
              <a:off x="4826519" y="2542791"/>
              <a:ext cx="404278"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18</a:t>
              </a:r>
            </a:p>
          </p:txBody>
        </p:sp>
        <p:sp>
          <p:nvSpPr>
            <p:cNvPr id="18" name="TextBox 17"/>
            <p:cNvSpPr txBox="1"/>
            <p:nvPr/>
          </p:nvSpPr>
          <p:spPr>
            <a:xfrm>
              <a:off x="5327909" y="2542791"/>
              <a:ext cx="397866"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19</a:t>
              </a:r>
            </a:p>
          </p:txBody>
        </p:sp>
        <p:sp>
          <p:nvSpPr>
            <p:cNvPr id="19" name="TextBox 18"/>
            <p:cNvSpPr txBox="1"/>
            <p:nvPr/>
          </p:nvSpPr>
          <p:spPr>
            <a:xfrm>
              <a:off x="5797432" y="2528969"/>
              <a:ext cx="494046" cy="369332"/>
            </a:xfrm>
            <a:prstGeom prst="rect">
              <a:avLst/>
            </a:prstGeom>
            <a:noFill/>
          </p:spPr>
          <p:txBody>
            <a:bodyPr wrap="none" rtlCol="0">
              <a:spAutoFit/>
            </a:bodyPr>
            <a:lstStyle/>
            <a:p>
              <a:r>
                <a:rPr lang="en-US" dirty="0">
                  <a:solidFill>
                    <a:schemeClr val="accent6">
                      <a:lumMod val="75000"/>
                    </a:schemeClr>
                  </a:solidFill>
                  <a:latin typeface="Orly's Font 2" pitchFamily="66" charset="0"/>
                  <a:ea typeface="Verdana" pitchFamily="34" charset="0"/>
                  <a:cs typeface="Verdana" pitchFamily="34" charset="0"/>
                </a:rPr>
                <a:t>2</a:t>
              </a:r>
              <a:r>
                <a:rPr lang="en-US" dirty="0" smtClean="0">
                  <a:solidFill>
                    <a:schemeClr val="accent6">
                      <a:lumMod val="75000"/>
                    </a:schemeClr>
                  </a:solidFill>
                  <a:latin typeface="Orly's Font 2" pitchFamily="66" charset="0"/>
                  <a:ea typeface="Verdana" pitchFamily="34" charset="0"/>
                  <a:cs typeface="Verdana" pitchFamily="34" charset="0"/>
                </a:rPr>
                <a:t>0</a:t>
              </a:r>
            </a:p>
          </p:txBody>
        </p:sp>
        <p:sp>
          <p:nvSpPr>
            <p:cNvPr id="20" name="TextBox 19"/>
            <p:cNvSpPr txBox="1"/>
            <p:nvPr/>
          </p:nvSpPr>
          <p:spPr>
            <a:xfrm>
              <a:off x="6323891" y="2516786"/>
              <a:ext cx="461051" cy="369332"/>
            </a:xfrm>
            <a:prstGeom prst="rect">
              <a:avLst/>
            </a:prstGeom>
            <a:noFill/>
          </p:spPr>
          <p:txBody>
            <a:bodyPr wrap="square" rtlCol="0">
              <a:spAutoFit/>
            </a:bodyPr>
            <a:lstStyle/>
            <a:p>
              <a:r>
                <a:rPr lang="en-US" dirty="0">
                  <a:solidFill>
                    <a:schemeClr val="accent6">
                      <a:lumMod val="75000"/>
                    </a:schemeClr>
                  </a:solidFill>
                  <a:latin typeface="Orly's Font 2" pitchFamily="66" charset="0"/>
                  <a:ea typeface="Verdana" pitchFamily="34" charset="0"/>
                  <a:cs typeface="Verdana" pitchFamily="34" charset="0"/>
                </a:rPr>
                <a:t>2</a:t>
              </a:r>
              <a:r>
                <a:rPr lang="en-US" dirty="0" smtClean="0">
                  <a:solidFill>
                    <a:schemeClr val="accent6">
                      <a:lumMod val="75000"/>
                    </a:schemeClr>
                  </a:solidFill>
                  <a:latin typeface="Orly's Font 2" pitchFamily="66" charset="0"/>
                  <a:ea typeface="Verdana" pitchFamily="34" charset="0"/>
                  <a:cs typeface="Verdana" pitchFamily="34" charset="0"/>
                </a:rPr>
                <a:t>1</a:t>
              </a:r>
            </a:p>
          </p:txBody>
        </p:sp>
      </p:grpSp>
      <p:cxnSp>
        <p:nvCxnSpPr>
          <p:cNvPr id="23" name="Straight Connector 22"/>
          <p:cNvCxnSpPr/>
          <p:nvPr/>
        </p:nvCxnSpPr>
        <p:spPr>
          <a:xfrm>
            <a:off x="1580504" y="3389742"/>
            <a:ext cx="0" cy="128525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169853" y="3409767"/>
            <a:ext cx="0" cy="128525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Freeform 24"/>
          <p:cNvSpPr/>
          <p:nvPr/>
        </p:nvSpPr>
        <p:spPr>
          <a:xfrm>
            <a:off x="1609314" y="3024978"/>
            <a:ext cx="500832" cy="340808"/>
          </a:xfrm>
          <a:custGeom>
            <a:avLst/>
            <a:gdLst>
              <a:gd name="connsiteX0" fmla="*/ 0 w 1352297"/>
              <a:gd name="connsiteY0" fmla="*/ 349994 h 360836"/>
              <a:gd name="connsiteX1" fmla="*/ 666044 w 1352297"/>
              <a:gd name="connsiteY1" fmla="*/ 38 h 360836"/>
              <a:gd name="connsiteX2" fmla="*/ 1275644 w 1352297"/>
              <a:gd name="connsiteY2" fmla="*/ 327416 h 360836"/>
              <a:gd name="connsiteX3" fmla="*/ 1343378 w 1352297"/>
              <a:gd name="connsiteY3" fmla="*/ 349994 h 360836"/>
              <a:gd name="connsiteX4" fmla="*/ 1343378 w 1352297"/>
              <a:gd name="connsiteY4" fmla="*/ 349994 h 360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297" h="360836">
                <a:moveTo>
                  <a:pt x="0" y="349994"/>
                </a:moveTo>
                <a:cubicBezTo>
                  <a:pt x="226718" y="176897"/>
                  <a:pt x="453437" y="3801"/>
                  <a:pt x="666044" y="38"/>
                </a:cubicBezTo>
                <a:cubicBezTo>
                  <a:pt x="878651" y="-3725"/>
                  <a:pt x="1162755" y="269090"/>
                  <a:pt x="1275644" y="327416"/>
                </a:cubicBezTo>
                <a:cubicBezTo>
                  <a:pt x="1388533" y="385742"/>
                  <a:pt x="1343378" y="349994"/>
                  <a:pt x="1343378" y="349994"/>
                </a:cubicBezTo>
                <a:lnTo>
                  <a:pt x="1343378" y="349994"/>
                </a:lnTo>
              </a:path>
            </a:pathLst>
          </a:custGeom>
          <a:noFill/>
          <a:ln w="571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25"/>
          <p:cNvSpPr/>
          <p:nvPr/>
        </p:nvSpPr>
        <p:spPr>
          <a:xfrm>
            <a:off x="2122730" y="3032630"/>
            <a:ext cx="500832" cy="340808"/>
          </a:xfrm>
          <a:custGeom>
            <a:avLst/>
            <a:gdLst>
              <a:gd name="connsiteX0" fmla="*/ 0 w 1352297"/>
              <a:gd name="connsiteY0" fmla="*/ 349994 h 360836"/>
              <a:gd name="connsiteX1" fmla="*/ 666044 w 1352297"/>
              <a:gd name="connsiteY1" fmla="*/ 38 h 360836"/>
              <a:gd name="connsiteX2" fmla="*/ 1275644 w 1352297"/>
              <a:gd name="connsiteY2" fmla="*/ 327416 h 360836"/>
              <a:gd name="connsiteX3" fmla="*/ 1343378 w 1352297"/>
              <a:gd name="connsiteY3" fmla="*/ 349994 h 360836"/>
              <a:gd name="connsiteX4" fmla="*/ 1343378 w 1352297"/>
              <a:gd name="connsiteY4" fmla="*/ 349994 h 360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297" h="360836">
                <a:moveTo>
                  <a:pt x="0" y="349994"/>
                </a:moveTo>
                <a:cubicBezTo>
                  <a:pt x="226718" y="176897"/>
                  <a:pt x="453437" y="3801"/>
                  <a:pt x="666044" y="38"/>
                </a:cubicBezTo>
                <a:cubicBezTo>
                  <a:pt x="878651" y="-3725"/>
                  <a:pt x="1162755" y="269090"/>
                  <a:pt x="1275644" y="327416"/>
                </a:cubicBezTo>
                <a:cubicBezTo>
                  <a:pt x="1388533" y="385742"/>
                  <a:pt x="1343378" y="349994"/>
                  <a:pt x="1343378" y="349994"/>
                </a:cubicBezTo>
                <a:lnTo>
                  <a:pt x="1343378" y="349994"/>
                </a:lnTo>
              </a:path>
            </a:pathLst>
          </a:custGeom>
          <a:noFill/>
          <a:ln w="571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p:cNvSpPr/>
          <p:nvPr/>
        </p:nvSpPr>
        <p:spPr>
          <a:xfrm>
            <a:off x="2623932" y="3032630"/>
            <a:ext cx="500832" cy="340808"/>
          </a:xfrm>
          <a:custGeom>
            <a:avLst/>
            <a:gdLst>
              <a:gd name="connsiteX0" fmla="*/ 0 w 1352297"/>
              <a:gd name="connsiteY0" fmla="*/ 349994 h 360836"/>
              <a:gd name="connsiteX1" fmla="*/ 666044 w 1352297"/>
              <a:gd name="connsiteY1" fmla="*/ 38 h 360836"/>
              <a:gd name="connsiteX2" fmla="*/ 1275644 w 1352297"/>
              <a:gd name="connsiteY2" fmla="*/ 327416 h 360836"/>
              <a:gd name="connsiteX3" fmla="*/ 1343378 w 1352297"/>
              <a:gd name="connsiteY3" fmla="*/ 349994 h 360836"/>
              <a:gd name="connsiteX4" fmla="*/ 1343378 w 1352297"/>
              <a:gd name="connsiteY4" fmla="*/ 349994 h 360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297" h="360836">
                <a:moveTo>
                  <a:pt x="0" y="349994"/>
                </a:moveTo>
                <a:cubicBezTo>
                  <a:pt x="226718" y="176897"/>
                  <a:pt x="453437" y="3801"/>
                  <a:pt x="666044" y="38"/>
                </a:cubicBezTo>
                <a:cubicBezTo>
                  <a:pt x="878651" y="-3725"/>
                  <a:pt x="1162755" y="269090"/>
                  <a:pt x="1275644" y="327416"/>
                </a:cubicBezTo>
                <a:cubicBezTo>
                  <a:pt x="1388533" y="385742"/>
                  <a:pt x="1343378" y="349994"/>
                  <a:pt x="1343378" y="349994"/>
                </a:cubicBezTo>
                <a:lnTo>
                  <a:pt x="1343378" y="349994"/>
                </a:lnTo>
              </a:path>
            </a:pathLst>
          </a:custGeom>
          <a:noFill/>
          <a:ln w="571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27"/>
          <p:cNvSpPr/>
          <p:nvPr/>
        </p:nvSpPr>
        <p:spPr>
          <a:xfrm>
            <a:off x="3130158" y="3024978"/>
            <a:ext cx="500832" cy="340808"/>
          </a:xfrm>
          <a:custGeom>
            <a:avLst/>
            <a:gdLst>
              <a:gd name="connsiteX0" fmla="*/ 0 w 1352297"/>
              <a:gd name="connsiteY0" fmla="*/ 349994 h 360836"/>
              <a:gd name="connsiteX1" fmla="*/ 666044 w 1352297"/>
              <a:gd name="connsiteY1" fmla="*/ 38 h 360836"/>
              <a:gd name="connsiteX2" fmla="*/ 1275644 w 1352297"/>
              <a:gd name="connsiteY2" fmla="*/ 327416 h 360836"/>
              <a:gd name="connsiteX3" fmla="*/ 1343378 w 1352297"/>
              <a:gd name="connsiteY3" fmla="*/ 349994 h 360836"/>
              <a:gd name="connsiteX4" fmla="*/ 1343378 w 1352297"/>
              <a:gd name="connsiteY4" fmla="*/ 349994 h 360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297" h="360836">
                <a:moveTo>
                  <a:pt x="0" y="349994"/>
                </a:moveTo>
                <a:cubicBezTo>
                  <a:pt x="226718" y="176897"/>
                  <a:pt x="453437" y="3801"/>
                  <a:pt x="666044" y="38"/>
                </a:cubicBezTo>
                <a:cubicBezTo>
                  <a:pt x="878651" y="-3725"/>
                  <a:pt x="1162755" y="269090"/>
                  <a:pt x="1275644" y="327416"/>
                </a:cubicBezTo>
                <a:cubicBezTo>
                  <a:pt x="1388533" y="385742"/>
                  <a:pt x="1343378" y="349994"/>
                  <a:pt x="1343378" y="349994"/>
                </a:cubicBezTo>
                <a:lnTo>
                  <a:pt x="1343378" y="349994"/>
                </a:lnTo>
              </a:path>
            </a:pathLst>
          </a:custGeom>
          <a:noFill/>
          <a:ln w="571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p:cNvSpPr/>
          <p:nvPr/>
        </p:nvSpPr>
        <p:spPr>
          <a:xfrm>
            <a:off x="3639422" y="3032630"/>
            <a:ext cx="500832" cy="340808"/>
          </a:xfrm>
          <a:custGeom>
            <a:avLst/>
            <a:gdLst>
              <a:gd name="connsiteX0" fmla="*/ 0 w 1352297"/>
              <a:gd name="connsiteY0" fmla="*/ 349994 h 360836"/>
              <a:gd name="connsiteX1" fmla="*/ 666044 w 1352297"/>
              <a:gd name="connsiteY1" fmla="*/ 38 h 360836"/>
              <a:gd name="connsiteX2" fmla="*/ 1275644 w 1352297"/>
              <a:gd name="connsiteY2" fmla="*/ 327416 h 360836"/>
              <a:gd name="connsiteX3" fmla="*/ 1343378 w 1352297"/>
              <a:gd name="connsiteY3" fmla="*/ 349994 h 360836"/>
              <a:gd name="connsiteX4" fmla="*/ 1343378 w 1352297"/>
              <a:gd name="connsiteY4" fmla="*/ 349994 h 360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297" h="360836">
                <a:moveTo>
                  <a:pt x="0" y="349994"/>
                </a:moveTo>
                <a:cubicBezTo>
                  <a:pt x="226718" y="176897"/>
                  <a:pt x="453437" y="3801"/>
                  <a:pt x="666044" y="38"/>
                </a:cubicBezTo>
                <a:cubicBezTo>
                  <a:pt x="878651" y="-3725"/>
                  <a:pt x="1162755" y="269090"/>
                  <a:pt x="1275644" y="327416"/>
                </a:cubicBezTo>
                <a:cubicBezTo>
                  <a:pt x="1388533" y="385742"/>
                  <a:pt x="1343378" y="349994"/>
                  <a:pt x="1343378" y="349994"/>
                </a:cubicBezTo>
                <a:lnTo>
                  <a:pt x="1343378" y="349994"/>
                </a:lnTo>
              </a:path>
            </a:pathLst>
          </a:custGeom>
          <a:noFill/>
          <a:ln w="571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29"/>
          <p:cNvSpPr/>
          <p:nvPr/>
        </p:nvSpPr>
        <p:spPr>
          <a:xfrm>
            <a:off x="4156955" y="3032630"/>
            <a:ext cx="500832" cy="340808"/>
          </a:xfrm>
          <a:custGeom>
            <a:avLst/>
            <a:gdLst>
              <a:gd name="connsiteX0" fmla="*/ 0 w 1352297"/>
              <a:gd name="connsiteY0" fmla="*/ 349994 h 360836"/>
              <a:gd name="connsiteX1" fmla="*/ 666044 w 1352297"/>
              <a:gd name="connsiteY1" fmla="*/ 38 h 360836"/>
              <a:gd name="connsiteX2" fmla="*/ 1275644 w 1352297"/>
              <a:gd name="connsiteY2" fmla="*/ 327416 h 360836"/>
              <a:gd name="connsiteX3" fmla="*/ 1343378 w 1352297"/>
              <a:gd name="connsiteY3" fmla="*/ 349994 h 360836"/>
              <a:gd name="connsiteX4" fmla="*/ 1343378 w 1352297"/>
              <a:gd name="connsiteY4" fmla="*/ 349994 h 360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297" h="360836">
                <a:moveTo>
                  <a:pt x="0" y="349994"/>
                </a:moveTo>
                <a:cubicBezTo>
                  <a:pt x="226718" y="176897"/>
                  <a:pt x="453437" y="3801"/>
                  <a:pt x="666044" y="38"/>
                </a:cubicBezTo>
                <a:cubicBezTo>
                  <a:pt x="878651" y="-3725"/>
                  <a:pt x="1162755" y="269090"/>
                  <a:pt x="1275644" y="327416"/>
                </a:cubicBezTo>
                <a:cubicBezTo>
                  <a:pt x="1388533" y="385742"/>
                  <a:pt x="1343378" y="349994"/>
                  <a:pt x="1343378" y="349994"/>
                </a:cubicBezTo>
                <a:lnTo>
                  <a:pt x="1343378" y="349994"/>
                </a:lnTo>
              </a:path>
            </a:pathLst>
          </a:custGeom>
          <a:noFill/>
          <a:ln w="571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30"/>
          <p:cNvSpPr/>
          <p:nvPr/>
        </p:nvSpPr>
        <p:spPr>
          <a:xfrm>
            <a:off x="4643744" y="3048934"/>
            <a:ext cx="500832" cy="340808"/>
          </a:xfrm>
          <a:custGeom>
            <a:avLst/>
            <a:gdLst>
              <a:gd name="connsiteX0" fmla="*/ 0 w 1352297"/>
              <a:gd name="connsiteY0" fmla="*/ 349994 h 360836"/>
              <a:gd name="connsiteX1" fmla="*/ 666044 w 1352297"/>
              <a:gd name="connsiteY1" fmla="*/ 38 h 360836"/>
              <a:gd name="connsiteX2" fmla="*/ 1275644 w 1352297"/>
              <a:gd name="connsiteY2" fmla="*/ 327416 h 360836"/>
              <a:gd name="connsiteX3" fmla="*/ 1343378 w 1352297"/>
              <a:gd name="connsiteY3" fmla="*/ 349994 h 360836"/>
              <a:gd name="connsiteX4" fmla="*/ 1343378 w 1352297"/>
              <a:gd name="connsiteY4" fmla="*/ 349994 h 360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297" h="360836">
                <a:moveTo>
                  <a:pt x="0" y="349994"/>
                </a:moveTo>
                <a:cubicBezTo>
                  <a:pt x="226718" y="176897"/>
                  <a:pt x="453437" y="3801"/>
                  <a:pt x="666044" y="38"/>
                </a:cubicBezTo>
                <a:cubicBezTo>
                  <a:pt x="878651" y="-3725"/>
                  <a:pt x="1162755" y="269090"/>
                  <a:pt x="1275644" y="327416"/>
                </a:cubicBezTo>
                <a:cubicBezTo>
                  <a:pt x="1388533" y="385742"/>
                  <a:pt x="1343378" y="349994"/>
                  <a:pt x="1343378" y="349994"/>
                </a:cubicBezTo>
                <a:lnTo>
                  <a:pt x="1343378" y="349994"/>
                </a:lnTo>
              </a:path>
            </a:pathLst>
          </a:custGeom>
          <a:noFill/>
          <a:ln w="571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31"/>
          <p:cNvSpPr/>
          <p:nvPr/>
        </p:nvSpPr>
        <p:spPr>
          <a:xfrm>
            <a:off x="5155624" y="3024978"/>
            <a:ext cx="500832" cy="340808"/>
          </a:xfrm>
          <a:custGeom>
            <a:avLst/>
            <a:gdLst>
              <a:gd name="connsiteX0" fmla="*/ 0 w 1352297"/>
              <a:gd name="connsiteY0" fmla="*/ 349994 h 360836"/>
              <a:gd name="connsiteX1" fmla="*/ 666044 w 1352297"/>
              <a:gd name="connsiteY1" fmla="*/ 38 h 360836"/>
              <a:gd name="connsiteX2" fmla="*/ 1275644 w 1352297"/>
              <a:gd name="connsiteY2" fmla="*/ 327416 h 360836"/>
              <a:gd name="connsiteX3" fmla="*/ 1343378 w 1352297"/>
              <a:gd name="connsiteY3" fmla="*/ 349994 h 360836"/>
              <a:gd name="connsiteX4" fmla="*/ 1343378 w 1352297"/>
              <a:gd name="connsiteY4" fmla="*/ 349994 h 360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297" h="360836">
                <a:moveTo>
                  <a:pt x="0" y="349994"/>
                </a:moveTo>
                <a:cubicBezTo>
                  <a:pt x="226718" y="176897"/>
                  <a:pt x="453437" y="3801"/>
                  <a:pt x="666044" y="38"/>
                </a:cubicBezTo>
                <a:cubicBezTo>
                  <a:pt x="878651" y="-3725"/>
                  <a:pt x="1162755" y="269090"/>
                  <a:pt x="1275644" y="327416"/>
                </a:cubicBezTo>
                <a:cubicBezTo>
                  <a:pt x="1388533" y="385742"/>
                  <a:pt x="1343378" y="349994"/>
                  <a:pt x="1343378" y="349994"/>
                </a:cubicBezTo>
                <a:lnTo>
                  <a:pt x="1343378" y="349994"/>
                </a:lnTo>
              </a:path>
            </a:pathLst>
          </a:custGeom>
          <a:noFill/>
          <a:ln w="571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32"/>
          <p:cNvSpPr/>
          <p:nvPr/>
        </p:nvSpPr>
        <p:spPr>
          <a:xfrm>
            <a:off x="5652757" y="3024978"/>
            <a:ext cx="500832" cy="340808"/>
          </a:xfrm>
          <a:custGeom>
            <a:avLst/>
            <a:gdLst>
              <a:gd name="connsiteX0" fmla="*/ 0 w 1352297"/>
              <a:gd name="connsiteY0" fmla="*/ 349994 h 360836"/>
              <a:gd name="connsiteX1" fmla="*/ 666044 w 1352297"/>
              <a:gd name="connsiteY1" fmla="*/ 38 h 360836"/>
              <a:gd name="connsiteX2" fmla="*/ 1275644 w 1352297"/>
              <a:gd name="connsiteY2" fmla="*/ 327416 h 360836"/>
              <a:gd name="connsiteX3" fmla="*/ 1343378 w 1352297"/>
              <a:gd name="connsiteY3" fmla="*/ 349994 h 360836"/>
              <a:gd name="connsiteX4" fmla="*/ 1343378 w 1352297"/>
              <a:gd name="connsiteY4" fmla="*/ 349994 h 360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297" h="360836">
                <a:moveTo>
                  <a:pt x="0" y="349994"/>
                </a:moveTo>
                <a:cubicBezTo>
                  <a:pt x="226718" y="176897"/>
                  <a:pt x="453437" y="3801"/>
                  <a:pt x="666044" y="38"/>
                </a:cubicBezTo>
                <a:cubicBezTo>
                  <a:pt x="878651" y="-3725"/>
                  <a:pt x="1162755" y="269090"/>
                  <a:pt x="1275644" y="327416"/>
                </a:cubicBezTo>
                <a:cubicBezTo>
                  <a:pt x="1388533" y="385742"/>
                  <a:pt x="1343378" y="349994"/>
                  <a:pt x="1343378" y="349994"/>
                </a:cubicBezTo>
                <a:lnTo>
                  <a:pt x="1343378" y="349994"/>
                </a:lnTo>
              </a:path>
            </a:pathLst>
          </a:custGeom>
          <a:noFill/>
          <a:ln w="571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705681" y="2655646"/>
            <a:ext cx="264816"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1</a:t>
            </a:r>
          </a:p>
        </p:txBody>
      </p:sp>
      <p:sp>
        <p:nvSpPr>
          <p:cNvPr id="36" name="TextBox 35"/>
          <p:cNvSpPr txBox="1"/>
          <p:nvPr/>
        </p:nvSpPr>
        <p:spPr>
          <a:xfrm>
            <a:off x="2219097" y="2655646"/>
            <a:ext cx="328936" cy="369332"/>
          </a:xfrm>
          <a:prstGeom prst="rect">
            <a:avLst/>
          </a:prstGeom>
          <a:noFill/>
        </p:spPr>
        <p:txBody>
          <a:bodyPr wrap="none" rtlCol="0">
            <a:spAutoFit/>
          </a:bodyPr>
          <a:lstStyle/>
          <a:p>
            <a:r>
              <a:rPr lang="en-US" dirty="0">
                <a:solidFill>
                  <a:srgbClr val="0070C0"/>
                </a:solidFill>
                <a:latin typeface="Orly's Font 2" pitchFamily="66" charset="0"/>
                <a:ea typeface="Verdana" pitchFamily="34" charset="0"/>
                <a:cs typeface="Verdana" pitchFamily="34" charset="0"/>
              </a:rPr>
              <a:t>2</a:t>
            </a:r>
            <a:endParaRPr lang="en-US" dirty="0" smtClean="0">
              <a:solidFill>
                <a:srgbClr val="0070C0"/>
              </a:solidFill>
              <a:latin typeface="Orly's Font 2" pitchFamily="66" charset="0"/>
              <a:ea typeface="Verdana" pitchFamily="34" charset="0"/>
              <a:cs typeface="Verdana" pitchFamily="34" charset="0"/>
            </a:endParaRPr>
          </a:p>
        </p:txBody>
      </p:sp>
      <p:sp>
        <p:nvSpPr>
          <p:cNvPr id="37" name="TextBox 36"/>
          <p:cNvSpPr txBox="1"/>
          <p:nvPr/>
        </p:nvSpPr>
        <p:spPr>
          <a:xfrm>
            <a:off x="2705374" y="2655646"/>
            <a:ext cx="330540"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3</a:t>
            </a:r>
          </a:p>
        </p:txBody>
      </p:sp>
      <p:sp>
        <p:nvSpPr>
          <p:cNvPr id="38" name="TextBox 37"/>
          <p:cNvSpPr txBox="1"/>
          <p:nvPr/>
        </p:nvSpPr>
        <p:spPr>
          <a:xfrm>
            <a:off x="3216106" y="2655646"/>
            <a:ext cx="317716"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4</a:t>
            </a:r>
          </a:p>
        </p:txBody>
      </p:sp>
      <p:sp>
        <p:nvSpPr>
          <p:cNvPr id="39" name="TextBox 38"/>
          <p:cNvSpPr txBox="1"/>
          <p:nvPr/>
        </p:nvSpPr>
        <p:spPr>
          <a:xfrm>
            <a:off x="3725370" y="2655646"/>
            <a:ext cx="335348"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5</a:t>
            </a:r>
          </a:p>
        </p:txBody>
      </p:sp>
      <p:sp>
        <p:nvSpPr>
          <p:cNvPr id="40" name="TextBox 39"/>
          <p:cNvSpPr txBox="1"/>
          <p:nvPr/>
        </p:nvSpPr>
        <p:spPr>
          <a:xfrm>
            <a:off x="4244995" y="2655646"/>
            <a:ext cx="335348"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6</a:t>
            </a:r>
          </a:p>
        </p:txBody>
      </p:sp>
      <p:sp>
        <p:nvSpPr>
          <p:cNvPr id="41" name="TextBox 40"/>
          <p:cNvSpPr txBox="1"/>
          <p:nvPr/>
        </p:nvSpPr>
        <p:spPr>
          <a:xfrm>
            <a:off x="4717913" y="2655646"/>
            <a:ext cx="312906"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7</a:t>
            </a:r>
          </a:p>
        </p:txBody>
      </p:sp>
      <p:sp>
        <p:nvSpPr>
          <p:cNvPr id="42" name="TextBox 41"/>
          <p:cNvSpPr txBox="1"/>
          <p:nvPr/>
        </p:nvSpPr>
        <p:spPr>
          <a:xfrm>
            <a:off x="5222404" y="2655646"/>
            <a:ext cx="324128"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8</a:t>
            </a:r>
          </a:p>
        </p:txBody>
      </p:sp>
      <p:sp>
        <p:nvSpPr>
          <p:cNvPr id="43" name="TextBox 42"/>
          <p:cNvSpPr txBox="1"/>
          <p:nvPr/>
        </p:nvSpPr>
        <p:spPr>
          <a:xfrm>
            <a:off x="5738705" y="2655646"/>
            <a:ext cx="317716"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9</a:t>
            </a:r>
          </a:p>
        </p:txBody>
      </p:sp>
      <p:sp>
        <p:nvSpPr>
          <p:cNvPr id="45" name="Cloud Callout 44"/>
          <p:cNvSpPr/>
          <p:nvPr/>
        </p:nvSpPr>
        <p:spPr>
          <a:xfrm>
            <a:off x="6169853" y="362692"/>
            <a:ext cx="2590800" cy="1356360"/>
          </a:xfrm>
          <a:prstGeom prst="cloudCallout">
            <a:avLst>
              <a:gd name="adj1" fmla="val -11065"/>
              <a:gd name="adj2" fmla="val 90790"/>
            </a:avLst>
          </a:prstGeom>
          <a:solidFill>
            <a:schemeClr val="accent6"/>
          </a:solidFill>
          <a:ln w="38100">
            <a:solidFill>
              <a:schemeClr val="accent5">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schemeClr val="accent5">
                  <a:lumMod val="50000"/>
                </a:schemeClr>
              </a:solidFill>
              <a:latin typeface="Orly's Font 2" pitchFamily="66" charset="0"/>
            </a:endParaRPr>
          </a:p>
        </p:txBody>
      </p:sp>
      <p:sp>
        <p:nvSpPr>
          <p:cNvPr id="46" name="TextBox 45"/>
          <p:cNvSpPr txBox="1"/>
          <p:nvPr/>
        </p:nvSpPr>
        <p:spPr>
          <a:xfrm>
            <a:off x="6574853" y="745063"/>
            <a:ext cx="1780799" cy="646331"/>
          </a:xfrm>
          <a:prstGeom prst="rect">
            <a:avLst/>
          </a:prstGeom>
          <a:noFill/>
        </p:spPr>
        <p:txBody>
          <a:bodyPr wrap="square" rtlCol="0">
            <a:spAutoFit/>
          </a:bodyPr>
          <a:lstStyle/>
          <a:p>
            <a:pPr algn="ctr"/>
            <a:r>
              <a:rPr lang="en-US" dirty="0" smtClean="0">
                <a:solidFill>
                  <a:schemeClr val="accent5">
                    <a:lumMod val="50000"/>
                  </a:schemeClr>
                </a:solidFill>
                <a:latin typeface="Orly's Font 2" pitchFamily="66" charset="0"/>
                <a:ea typeface="Verdana" pitchFamily="34" charset="0"/>
                <a:cs typeface="Verdana" pitchFamily="34" charset="0"/>
              </a:rPr>
              <a:t>This crayon is  9cm!</a:t>
            </a:r>
          </a:p>
        </p:txBody>
      </p: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par>
                          <p:cTn id="7" fill="hold">
                            <p:stCondLst>
                              <p:cond delay="721"/>
                            </p:stCondLst>
                            <p:childTnLst>
                              <p:par>
                                <p:cTn id="8" presetID="10"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1221"/>
                            </p:stCondLst>
                            <p:childTnLst>
                              <p:par>
                                <p:cTn id="12" presetID="10"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721"/>
                            </p:stCondLst>
                            <p:childTnLst>
                              <p:par>
                                <p:cTn id="16" presetID="10" presetClass="entr" presetSubtype="0"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childTnLst>
                          </p:cTn>
                        </p:par>
                        <p:par>
                          <p:cTn id="19" fill="hold">
                            <p:stCondLst>
                              <p:cond delay="2221"/>
                            </p:stCondLst>
                            <p:childTnLst>
                              <p:par>
                                <p:cTn id="20" presetID="10" presetClass="entr" presetSubtype="0"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par>
                          <p:cTn id="40" fill="hold">
                            <p:stCondLst>
                              <p:cond delay="2000"/>
                            </p:stCondLst>
                            <p:childTnLst>
                              <p:par>
                                <p:cTn id="41" presetID="1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500"/>
                                        <p:tgtEl>
                                          <p:spTgt spid="37"/>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cTn>
                              </p:par>
                            </p:childTnLst>
                          </p:cTn>
                        </p:par>
                        <p:par>
                          <p:cTn id="64" fill="hold">
                            <p:stCondLst>
                              <p:cond delay="5000"/>
                            </p:stCondLst>
                            <p:childTnLst>
                              <p:par>
                                <p:cTn id="65" presetID="10"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childTnLst>
                          </p:cTn>
                        </p:par>
                        <p:par>
                          <p:cTn id="68" fill="hold">
                            <p:stCondLst>
                              <p:cond delay="5500"/>
                            </p:stCondLst>
                            <p:childTnLst>
                              <p:par>
                                <p:cTn id="69" presetID="10" presetClass="entr" presetSubtype="0"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childTnLst>
                          </p:cTn>
                        </p:par>
                        <p:par>
                          <p:cTn id="72" fill="hold">
                            <p:stCondLst>
                              <p:cond delay="60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6500"/>
                            </p:stCondLst>
                            <p:childTnLst>
                              <p:par>
                                <p:cTn id="77" presetID="10" presetClass="entr" presetSubtype="0"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500"/>
                                        <p:tgtEl>
                                          <p:spTgt spid="41"/>
                                        </p:tgtEl>
                                      </p:cBhvr>
                                    </p:animEffect>
                                  </p:childTnLst>
                                </p:cTn>
                              </p:par>
                            </p:childTnLst>
                          </p:cTn>
                        </p:par>
                        <p:par>
                          <p:cTn id="80" fill="hold">
                            <p:stCondLst>
                              <p:cond delay="7000"/>
                            </p:stCondLst>
                            <p:childTnLst>
                              <p:par>
                                <p:cTn id="81" presetID="10" presetClass="entr" presetSubtype="0" fill="hold" grpId="0" nodeType="after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fade">
                                      <p:cBhvr>
                                        <p:cTn id="83" dur="500"/>
                                        <p:tgtEl>
                                          <p:spTgt spid="32"/>
                                        </p:tgtEl>
                                      </p:cBhvr>
                                    </p:animEffect>
                                  </p:childTnLst>
                                </p:cTn>
                              </p:par>
                            </p:childTnLst>
                          </p:cTn>
                        </p:par>
                        <p:par>
                          <p:cTn id="84" fill="hold">
                            <p:stCondLst>
                              <p:cond delay="7500"/>
                            </p:stCondLst>
                            <p:childTnLst>
                              <p:par>
                                <p:cTn id="85" presetID="10" presetClass="entr" presetSubtype="0" fill="hold" grpId="0" nodeType="afterEffect">
                                  <p:stCondLst>
                                    <p:cond delay="0"/>
                                  </p:stCondLst>
                                  <p:childTnLst>
                                    <p:set>
                                      <p:cBhvr>
                                        <p:cTn id="86" dur="1" fill="hold">
                                          <p:stCondLst>
                                            <p:cond delay="0"/>
                                          </p:stCondLst>
                                        </p:cTn>
                                        <p:tgtEl>
                                          <p:spTgt spid="42"/>
                                        </p:tgtEl>
                                        <p:attrNameLst>
                                          <p:attrName>style.visibility</p:attrName>
                                        </p:attrNameLst>
                                      </p:cBhvr>
                                      <p:to>
                                        <p:strVal val="visible"/>
                                      </p:to>
                                    </p:set>
                                    <p:animEffect transition="in" filter="fade">
                                      <p:cBhvr>
                                        <p:cTn id="87" dur="500"/>
                                        <p:tgtEl>
                                          <p:spTgt spid="42"/>
                                        </p:tgtEl>
                                      </p:cBhvr>
                                    </p:animEffect>
                                  </p:childTnLst>
                                </p:cTn>
                              </p:par>
                            </p:childTnLst>
                          </p:cTn>
                        </p:par>
                        <p:par>
                          <p:cTn id="88" fill="hold">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fade">
                                      <p:cBhvr>
                                        <p:cTn id="91" dur="500"/>
                                        <p:tgtEl>
                                          <p:spTgt spid="33"/>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fade">
                                      <p:cBhvr>
                                        <p:cTn id="95" dur="500"/>
                                        <p:tgtEl>
                                          <p:spTgt spid="43"/>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5"/>
                                        </p:tgtEl>
                                        <p:attrNameLst>
                                          <p:attrName>style.visibility</p:attrName>
                                        </p:attrNameLst>
                                      </p:cBhvr>
                                      <p:to>
                                        <p:strVal val="visible"/>
                                      </p:to>
                                    </p:set>
                                    <p:animEffect transition="in" filter="fade">
                                      <p:cBhvr>
                                        <p:cTn id="100" dur="500"/>
                                        <p:tgtEl>
                                          <p:spTgt spid="5"/>
                                        </p:tgtEl>
                                      </p:cBhvr>
                                    </p:animEffect>
                                  </p:childTnLst>
                                </p:cTn>
                              </p:par>
                            </p:childTnLst>
                          </p:cTn>
                        </p:par>
                        <p:par>
                          <p:cTn id="101" fill="hold">
                            <p:stCondLst>
                              <p:cond delay="500"/>
                            </p:stCondLst>
                            <p:childTnLst>
                              <p:par>
                                <p:cTn id="102" presetID="10" presetClass="entr" presetSubtype="0" fill="hold" grpId="0" nodeType="afterEffect">
                                  <p:stCondLst>
                                    <p:cond delay="0"/>
                                  </p:stCondLst>
                                  <p:childTnLst>
                                    <p:set>
                                      <p:cBhvr>
                                        <p:cTn id="103" dur="1" fill="hold">
                                          <p:stCondLst>
                                            <p:cond delay="0"/>
                                          </p:stCondLst>
                                        </p:cTn>
                                        <p:tgtEl>
                                          <p:spTgt spid="45"/>
                                        </p:tgtEl>
                                        <p:attrNameLst>
                                          <p:attrName>style.visibility</p:attrName>
                                        </p:attrNameLst>
                                      </p:cBhvr>
                                      <p:to>
                                        <p:strVal val="visible"/>
                                      </p:to>
                                    </p:set>
                                    <p:animEffect transition="in" filter="fade">
                                      <p:cBhvr>
                                        <p:cTn id="104" dur="500"/>
                                        <p:tgtEl>
                                          <p:spTgt spid="45"/>
                                        </p:tgtEl>
                                      </p:cBhvr>
                                    </p:animEffect>
                                  </p:childTnLst>
                                </p:cTn>
                              </p:par>
                            </p:childTnLst>
                          </p:cTn>
                        </p:par>
                        <p:par>
                          <p:cTn id="105" fill="hold">
                            <p:stCondLst>
                              <p:cond delay="1000"/>
                            </p:stCondLst>
                            <p:childTnLst>
                              <p:par>
                                <p:cTn id="106" presetID="1" presetClass="entr" presetSubtype="0" fill="hold" grpId="0" nodeType="afterEffect">
                                  <p:stCondLst>
                                    <p:cond delay="0"/>
                                  </p:stCondLst>
                                  <p:iterate type="lt">
                                    <p:tmAbs val="80"/>
                                  </p:iterate>
                                  <p:childTnLst>
                                    <p:set>
                                      <p:cBhvr>
                                        <p:cTn id="107"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25" grpId="0" animBg="1"/>
      <p:bldP spid="26" grpId="0" animBg="1"/>
      <p:bldP spid="27" grpId="0" animBg="1"/>
      <p:bldP spid="28" grpId="0" animBg="1"/>
      <p:bldP spid="29" grpId="0" animBg="1"/>
      <p:bldP spid="30" grpId="0" animBg="1"/>
      <p:bldP spid="31" grpId="0" animBg="1"/>
      <p:bldP spid="32" grpId="0" animBg="1"/>
      <p:bldP spid="33" grpId="0" animBg="1"/>
      <p:bldP spid="35" grpId="0"/>
      <p:bldP spid="36" grpId="0"/>
      <p:bldP spid="37" grpId="0"/>
      <p:bldP spid="38" grpId="0"/>
      <p:bldP spid="39" grpId="0"/>
      <p:bldP spid="40" grpId="0"/>
      <p:bldP spid="41" grpId="0"/>
      <p:bldP spid="42" grpId="0"/>
      <p:bldP spid="43" grpId="0"/>
      <p:bldP spid="45" grpId="0" animBg="1"/>
      <p:bldP spid="4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742650" y="4134101"/>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1"/>
                </a:solidFill>
                <a:latin typeface="Orly's Font 2" pitchFamily="66" charset="0"/>
              </a:rPr>
              <a:t>Whiteboard Measurements in Centimeters</a:t>
            </a:r>
            <a:endParaRPr lang="en-US" sz="1800" dirty="0">
              <a:solidFill>
                <a:schemeClr val="accent1"/>
              </a:solidFill>
              <a:latin typeface="Orly's Font 2" pitchFamily="66" charset="0"/>
            </a:endParaRPr>
          </a:p>
        </p:txBody>
      </p:sp>
      <p:grpSp>
        <p:nvGrpSpPr>
          <p:cNvPr id="4" name="Group 3"/>
          <p:cNvGrpSpPr/>
          <p:nvPr/>
        </p:nvGrpSpPr>
        <p:grpSpPr>
          <a:xfrm>
            <a:off x="1519334" y="3535929"/>
            <a:ext cx="5942637" cy="627331"/>
            <a:chOff x="324867" y="4241599"/>
            <a:chExt cx="5942637" cy="627331"/>
          </a:xfrm>
        </p:grpSpPr>
        <p:sp>
          <p:nvSpPr>
            <p:cNvPr id="6" name="TextBox 5"/>
            <p:cNvSpPr txBox="1"/>
            <p:nvPr/>
          </p:nvSpPr>
          <p:spPr>
            <a:xfrm>
              <a:off x="5770394" y="4576578"/>
              <a:ext cx="3786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23</a:t>
              </a:r>
            </a:p>
          </p:txBody>
        </p:sp>
        <p:grpSp>
          <p:nvGrpSpPr>
            <p:cNvPr id="7" name="Group 6"/>
            <p:cNvGrpSpPr/>
            <p:nvPr/>
          </p:nvGrpSpPr>
          <p:grpSpPr>
            <a:xfrm>
              <a:off x="324867" y="4241599"/>
              <a:ext cx="5942637" cy="627331"/>
              <a:chOff x="324867" y="4241599"/>
              <a:chExt cx="5942637" cy="627331"/>
            </a:xfrm>
          </p:grpSpPr>
          <p:grpSp>
            <p:nvGrpSpPr>
              <p:cNvPr id="8" name="Group 7"/>
              <p:cNvGrpSpPr/>
              <p:nvPr/>
            </p:nvGrpSpPr>
            <p:grpSpPr>
              <a:xfrm>
                <a:off x="324867" y="4257675"/>
                <a:ext cx="5942637" cy="611255"/>
                <a:chOff x="324867" y="4257675"/>
                <a:chExt cx="5942637" cy="611255"/>
              </a:xfrm>
            </p:grpSpPr>
            <p:grpSp>
              <p:nvGrpSpPr>
                <p:cNvPr id="11" name="Group 10"/>
                <p:cNvGrpSpPr/>
                <p:nvPr/>
              </p:nvGrpSpPr>
              <p:grpSpPr>
                <a:xfrm>
                  <a:off x="324867" y="4334129"/>
                  <a:ext cx="5942637" cy="534801"/>
                  <a:chOff x="115263" y="4328800"/>
                  <a:chExt cx="5942637" cy="534801"/>
                </a:xfrm>
              </p:grpSpPr>
              <p:grpSp>
                <p:nvGrpSpPr>
                  <p:cNvPr id="13" name="Group 12"/>
                  <p:cNvGrpSpPr/>
                  <p:nvPr/>
                </p:nvGrpSpPr>
                <p:grpSpPr>
                  <a:xfrm>
                    <a:off x="115263" y="4328800"/>
                    <a:ext cx="5942637" cy="257802"/>
                    <a:chOff x="228600" y="4452371"/>
                    <a:chExt cx="9036740" cy="257802"/>
                  </a:xfrm>
                </p:grpSpPr>
                <p:grpSp>
                  <p:nvGrpSpPr>
                    <p:cNvPr id="37" name="Group 36"/>
                    <p:cNvGrpSpPr/>
                    <p:nvPr/>
                  </p:nvGrpSpPr>
                  <p:grpSpPr>
                    <a:xfrm>
                      <a:off x="228600" y="4457700"/>
                      <a:ext cx="9036740" cy="252473"/>
                      <a:chOff x="354519" y="3526308"/>
                      <a:chExt cx="9036740" cy="252473"/>
                    </a:xfrm>
                  </p:grpSpPr>
                  <p:cxnSp>
                    <p:nvCxnSpPr>
                      <p:cNvPr id="42" name="Straight Arrow Connector 41"/>
                      <p:cNvCxnSpPr/>
                      <p:nvPr/>
                    </p:nvCxnSpPr>
                    <p:spPr bwMode="auto">
                      <a:xfrm flipV="1">
                        <a:off x="354519" y="3641887"/>
                        <a:ext cx="9036740" cy="1065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215664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25127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286891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32250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571799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35811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393732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42934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bwMode="auto">
                      <a:xfrm>
                        <a:off x="464959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auto">
                      <a:xfrm>
                        <a:off x="500572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bwMode="auto">
                      <a:xfrm>
                        <a:off x="53618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auto">
                      <a:xfrm>
                        <a:off x="607412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auto">
                      <a:xfrm>
                        <a:off x="6430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a:off x="678639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a:off x="714253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a:off x="749866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bwMode="auto">
                      <a:xfrm>
                        <a:off x="785479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auto">
                      <a:xfrm>
                        <a:off x="821093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a:off x="856706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a:off x="89232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8" name="Straight Connector 37"/>
                    <p:cNvCxnSpPr/>
                    <p:nvPr/>
                  </p:nvCxnSpPr>
                  <p:spPr bwMode="auto">
                    <a:xfrm>
                      <a:off x="606192"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962327"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1318461"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1674596"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216736" y="4572733"/>
                    <a:ext cx="2936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0</a:t>
                    </a:r>
                  </a:p>
                </p:txBody>
              </p:sp>
              <p:sp>
                <p:nvSpPr>
                  <p:cNvPr id="15" name="TextBox 14"/>
                  <p:cNvSpPr txBox="1"/>
                  <p:nvPr/>
                </p:nvSpPr>
                <p:spPr>
                  <a:xfrm>
                    <a:off x="478985" y="4581273"/>
                    <a:ext cx="23756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1</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16" name="TextBox 15"/>
                  <p:cNvSpPr txBox="1"/>
                  <p:nvPr/>
                </p:nvSpPr>
                <p:spPr>
                  <a:xfrm>
                    <a:off x="691542" y="4571249"/>
                    <a:ext cx="2808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a:t>
                    </a:r>
                  </a:p>
                </p:txBody>
              </p:sp>
              <p:sp>
                <p:nvSpPr>
                  <p:cNvPr id="17" name="TextBox 16"/>
                  <p:cNvSpPr txBox="1"/>
                  <p:nvPr/>
                </p:nvSpPr>
                <p:spPr>
                  <a:xfrm>
                    <a:off x="924937" y="4578074"/>
                    <a:ext cx="2824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3</a:t>
                    </a:r>
                  </a:p>
                </p:txBody>
              </p:sp>
              <p:sp>
                <p:nvSpPr>
                  <p:cNvPr id="18" name="TextBox 17"/>
                  <p:cNvSpPr txBox="1"/>
                  <p:nvPr/>
                </p:nvSpPr>
                <p:spPr>
                  <a:xfrm>
                    <a:off x="1163943"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a:t>
                    </a:r>
                  </a:p>
                </p:txBody>
              </p:sp>
              <p:sp>
                <p:nvSpPr>
                  <p:cNvPr id="19" name="TextBox 18"/>
                  <p:cNvSpPr txBox="1"/>
                  <p:nvPr/>
                </p:nvSpPr>
                <p:spPr>
                  <a:xfrm>
                    <a:off x="1391728" y="4586600"/>
                    <a:ext cx="28565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a:t>
                    </a:r>
                  </a:p>
                </p:txBody>
              </p:sp>
              <p:sp>
                <p:nvSpPr>
                  <p:cNvPr id="20" name="TextBox 19"/>
                  <p:cNvSpPr txBox="1"/>
                  <p:nvPr/>
                </p:nvSpPr>
                <p:spPr>
                  <a:xfrm>
                    <a:off x="1626727" y="4586602"/>
                    <a:ext cx="284052"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6</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21" name="TextBox 20"/>
                  <p:cNvSpPr txBox="1"/>
                  <p:nvPr/>
                </p:nvSpPr>
                <p:spPr>
                  <a:xfrm>
                    <a:off x="1875532" y="4586601"/>
                    <a:ext cx="26962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7</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22" name="TextBox 21"/>
                  <p:cNvSpPr txBox="1"/>
                  <p:nvPr/>
                </p:nvSpPr>
                <p:spPr>
                  <a:xfrm>
                    <a:off x="2098327" y="4586602"/>
                    <a:ext cx="277640"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8</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23" name="TextBox 22"/>
                  <p:cNvSpPr txBox="1"/>
                  <p:nvPr/>
                </p:nvSpPr>
                <p:spPr>
                  <a:xfrm>
                    <a:off x="2334928"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9</a:t>
                    </a:r>
                  </a:p>
                </p:txBody>
              </p:sp>
              <p:sp>
                <p:nvSpPr>
                  <p:cNvPr id="24" name="TextBox 23"/>
                  <p:cNvSpPr txBox="1"/>
                  <p:nvPr/>
                </p:nvSpPr>
                <p:spPr>
                  <a:xfrm>
                    <a:off x="2532256" y="4586602"/>
                    <a:ext cx="3465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10</a:t>
                    </a:r>
                  </a:p>
                </p:txBody>
              </p:sp>
              <p:sp>
                <p:nvSpPr>
                  <p:cNvPr id="25" name="TextBox 24"/>
                  <p:cNvSpPr txBox="1"/>
                  <p:nvPr/>
                </p:nvSpPr>
                <p:spPr>
                  <a:xfrm>
                    <a:off x="2795323" y="4583399"/>
                    <a:ext cx="29046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11</a:t>
                    </a:r>
                  </a:p>
                </p:txBody>
              </p:sp>
              <p:sp>
                <p:nvSpPr>
                  <p:cNvPr id="26" name="TextBox 25"/>
                  <p:cNvSpPr txBox="1"/>
                  <p:nvPr/>
                </p:nvSpPr>
                <p:spPr>
                  <a:xfrm>
                    <a:off x="2996179" y="4586602"/>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12</a:t>
                    </a:r>
                  </a:p>
                </p:txBody>
              </p:sp>
              <p:sp>
                <p:nvSpPr>
                  <p:cNvPr id="27" name="TextBox 26"/>
                  <p:cNvSpPr txBox="1"/>
                  <p:nvPr/>
                </p:nvSpPr>
                <p:spPr>
                  <a:xfrm>
                    <a:off x="3213328" y="4586602"/>
                    <a:ext cx="33534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13</a:t>
                    </a:r>
                  </a:p>
                </p:txBody>
              </p:sp>
              <p:sp>
                <p:nvSpPr>
                  <p:cNvPr id="28" name="TextBox 27"/>
                  <p:cNvSpPr txBox="1"/>
                  <p:nvPr/>
                </p:nvSpPr>
                <p:spPr>
                  <a:xfrm>
                    <a:off x="3464616"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14</a:t>
                    </a:r>
                  </a:p>
                </p:txBody>
              </p:sp>
              <p:sp>
                <p:nvSpPr>
                  <p:cNvPr id="29" name="TextBox 28"/>
                  <p:cNvSpPr txBox="1"/>
                  <p:nvPr/>
                </p:nvSpPr>
                <p:spPr>
                  <a:xfrm>
                    <a:off x="3707249" y="4586602"/>
                    <a:ext cx="33855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15</a:t>
                    </a:r>
                  </a:p>
                </p:txBody>
              </p:sp>
              <p:sp>
                <p:nvSpPr>
                  <p:cNvPr id="30" name="TextBox 29"/>
                  <p:cNvSpPr txBox="1"/>
                  <p:nvPr/>
                </p:nvSpPr>
                <p:spPr>
                  <a:xfrm>
                    <a:off x="3942247" y="4586602"/>
                    <a:ext cx="33695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16</a:t>
                    </a:r>
                  </a:p>
                </p:txBody>
              </p:sp>
              <p:sp>
                <p:nvSpPr>
                  <p:cNvPr id="31" name="TextBox 30"/>
                  <p:cNvSpPr txBox="1"/>
                  <p:nvPr/>
                </p:nvSpPr>
                <p:spPr>
                  <a:xfrm>
                    <a:off x="4183658" y="4586602"/>
                    <a:ext cx="32252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17</a:t>
                    </a:r>
                  </a:p>
                </p:txBody>
              </p:sp>
              <p:sp>
                <p:nvSpPr>
                  <p:cNvPr id="32" name="TextBox 31"/>
                  <p:cNvSpPr txBox="1"/>
                  <p:nvPr/>
                </p:nvSpPr>
                <p:spPr>
                  <a:xfrm>
                    <a:off x="4413847" y="4586602"/>
                    <a:ext cx="33054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18</a:t>
                    </a:r>
                  </a:p>
                </p:txBody>
              </p:sp>
              <p:sp>
                <p:nvSpPr>
                  <p:cNvPr id="33" name="TextBox 32"/>
                  <p:cNvSpPr txBox="1"/>
                  <p:nvPr/>
                </p:nvSpPr>
                <p:spPr>
                  <a:xfrm>
                    <a:off x="4650449"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19</a:t>
                    </a:r>
                  </a:p>
                </p:txBody>
              </p:sp>
              <p:sp>
                <p:nvSpPr>
                  <p:cNvPr id="34" name="TextBox 33"/>
                  <p:cNvSpPr txBox="1"/>
                  <p:nvPr/>
                </p:nvSpPr>
                <p:spPr>
                  <a:xfrm>
                    <a:off x="4852586" y="4583398"/>
                    <a:ext cx="3898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20</a:t>
                    </a:r>
                  </a:p>
                </p:txBody>
              </p:sp>
              <p:sp>
                <p:nvSpPr>
                  <p:cNvPr id="35" name="TextBox 34"/>
                  <p:cNvSpPr txBox="1"/>
                  <p:nvPr/>
                </p:nvSpPr>
                <p:spPr>
                  <a:xfrm>
                    <a:off x="5114835" y="4583399"/>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21</a:t>
                    </a:r>
                  </a:p>
                </p:txBody>
              </p:sp>
              <p:sp>
                <p:nvSpPr>
                  <p:cNvPr id="36" name="TextBox 35"/>
                  <p:cNvSpPr txBox="1"/>
                  <p:nvPr/>
                </p:nvSpPr>
                <p:spPr>
                  <a:xfrm>
                    <a:off x="5319445" y="4571248"/>
                    <a:ext cx="37702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22</a:t>
                    </a:r>
                  </a:p>
                </p:txBody>
              </p:sp>
            </p:grpSp>
            <p:sp>
              <p:nvSpPr>
                <p:cNvPr id="12" name="Rectangle 11"/>
                <p:cNvSpPr/>
                <p:nvPr/>
              </p:nvSpPr>
              <p:spPr>
                <a:xfrm>
                  <a:off x="324867" y="4257675"/>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9" name="Rectangle 8"/>
              <p:cNvSpPr/>
              <p:nvPr/>
            </p:nvSpPr>
            <p:spPr>
              <a:xfrm>
                <a:off x="6097071" y="4241599"/>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63" name="Shape 481"/>
          <p:cNvSpPr/>
          <p:nvPr/>
        </p:nvSpPr>
        <p:spPr>
          <a:xfrm>
            <a:off x="5189157" y="3460565"/>
            <a:ext cx="182880" cy="182880"/>
          </a:xfrm>
          <a:prstGeom prst="rect">
            <a:avLst/>
          </a:prstGeom>
          <a:blipFill>
            <a:blip r:embed="rId3"/>
            <a:stretch>
              <a:fillRect/>
            </a:stretch>
          </a:blipFill>
        </p:spPr>
      </p:sp>
      <p:sp>
        <p:nvSpPr>
          <p:cNvPr id="64" name="Shape 481"/>
          <p:cNvSpPr/>
          <p:nvPr/>
        </p:nvSpPr>
        <p:spPr>
          <a:xfrm>
            <a:off x="5423354" y="3450908"/>
            <a:ext cx="182880" cy="182880"/>
          </a:xfrm>
          <a:prstGeom prst="rect">
            <a:avLst/>
          </a:prstGeom>
          <a:blipFill>
            <a:blip r:embed="rId3"/>
            <a:stretch>
              <a:fillRect/>
            </a:stretch>
          </a:blipFill>
        </p:spPr>
      </p:sp>
      <p:sp>
        <p:nvSpPr>
          <p:cNvPr id="65" name="Shape 481"/>
          <p:cNvSpPr/>
          <p:nvPr/>
        </p:nvSpPr>
        <p:spPr>
          <a:xfrm>
            <a:off x="6125945" y="3460565"/>
            <a:ext cx="182880" cy="182880"/>
          </a:xfrm>
          <a:prstGeom prst="rect">
            <a:avLst/>
          </a:prstGeom>
          <a:blipFill>
            <a:blip r:embed="rId3"/>
            <a:stretch>
              <a:fillRect/>
            </a:stretch>
          </a:blipFill>
        </p:spPr>
      </p:sp>
      <p:sp>
        <p:nvSpPr>
          <p:cNvPr id="67" name="Shape 481"/>
          <p:cNvSpPr/>
          <p:nvPr/>
        </p:nvSpPr>
        <p:spPr>
          <a:xfrm>
            <a:off x="5194417" y="3277185"/>
            <a:ext cx="182880" cy="182880"/>
          </a:xfrm>
          <a:prstGeom prst="rect">
            <a:avLst/>
          </a:prstGeom>
          <a:blipFill>
            <a:blip r:embed="rId3"/>
            <a:stretch>
              <a:fillRect/>
            </a:stretch>
          </a:blipFill>
        </p:spPr>
      </p:sp>
      <p:sp>
        <p:nvSpPr>
          <p:cNvPr id="68" name="Shape 481"/>
          <p:cNvSpPr/>
          <p:nvPr/>
        </p:nvSpPr>
        <p:spPr>
          <a:xfrm>
            <a:off x="5428614" y="3267528"/>
            <a:ext cx="182880" cy="182880"/>
          </a:xfrm>
          <a:prstGeom prst="rect">
            <a:avLst/>
          </a:prstGeom>
          <a:blipFill>
            <a:blip r:embed="rId3"/>
            <a:stretch>
              <a:fillRect/>
            </a:stretch>
          </a:blipFill>
        </p:spPr>
      </p:sp>
      <p:sp>
        <p:nvSpPr>
          <p:cNvPr id="70" name="Shape 481"/>
          <p:cNvSpPr/>
          <p:nvPr/>
        </p:nvSpPr>
        <p:spPr>
          <a:xfrm>
            <a:off x="5194417" y="3094305"/>
            <a:ext cx="182880" cy="182880"/>
          </a:xfrm>
          <a:prstGeom prst="rect">
            <a:avLst/>
          </a:prstGeom>
          <a:blipFill>
            <a:blip r:embed="rId3"/>
            <a:stretch>
              <a:fillRect/>
            </a:stretch>
          </a:blipFill>
        </p:spPr>
      </p:sp>
      <p:sp>
        <p:nvSpPr>
          <p:cNvPr id="71" name="Shape 481"/>
          <p:cNvSpPr/>
          <p:nvPr/>
        </p:nvSpPr>
        <p:spPr>
          <a:xfrm>
            <a:off x="5428614" y="3084648"/>
            <a:ext cx="182880" cy="182880"/>
          </a:xfrm>
          <a:prstGeom prst="rect">
            <a:avLst/>
          </a:prstGeom>
          <a:blipFill>
            <a:blip r:embed="rId3"/>
            <a:stretch>
              <a:fillRect/>
            </a:stretch>
          </a:blipFill>
        </p:spPr>
      </p:sp>
      <p:sp>
        <p:nvSpPr>
          <p:cNvPr id="73" name="Shape 481"/>
          <p:cNvSpPr/>
          <p:nvPr/>
        </p:nvSpPr>
        <p:spPr>
          <a:xfrm>
            <a:off x="5189157" y="2911425"/>
            <a:ext cx="182880" cy="182880"/>
          </a:xfrm>
          <a:prstGeom prst="rect">
            <a:avLst/>
          </a:prstGeom>
          <a:blipFill>
            <a:blip r:embed="rId3"/>
            <a:stretch>
              <a:fillRect/>
            </a:stretch>
          </a:blipFill>
        </p:spPr>
      </p:sp>
      <p:sp>
        <p:nvSpPr>
          <p:cNvPr id="74" name="Shape 481"/>
          <p:cNvSpPr/>
          <p:nvPr/>
        </p:nvSpPr>
        <p:spPr>
          <a:xfrm>
            <a:off x="5423354" y="2901768"/>
            <a:ext cx="182880" cy="182880"/>
          </a:xfrm>
          <a:prstGeom prst="rect">
            <a:avLst/>
          </a:prstGeom>
          <a:blipFill>
            <a:blip r:embed="rId3"/>
            <a:stretch>
              <a:fillRect/>
            </a:stretch>
          </a:blipFill>
        </p:spPr>
      </p:sp>
      <p:sp>
        <p:nvSpPr>
          <p:cNvPr id="76" name="Shape 481"/>
          <p:cNvSpPr/>
          <p:nvPr/>
        </p:nvSpPr>
        <p:spPr>
          <a:xfrm>
            <a:off x="5189157" y="2729246"/>
            <a:ext cx="182880" cy="182880"/>
          </a:xfrm>
          <a:prstGeom prst="rect">
            <a:avLst/>
          </a:prstGeom>
          <a:blipFill>
            <a:blip r:embed="rId3"/>
            <a:stretch>
              <a:fillRect/>
            </a:stretch>
          </a:blipFill>
        </p:spPr>
      </p:sp>
      <p:sp>
        <p:nvSpPr>
          <p:cNvPr id="77" name="Shape 481"/>
          <p:cNvSpPr/>
          <p:nvPr/>
        </p:nvSpPr>
        <p:spPr>
          <a:xfrm>
            <a:off x="5423354" y="2719589"/>
            <a:ext cx="182880" cy="182880"/>
          </a:xfrm>
          <a:prstGeom prst="rect">
            <a:avLst/>
          </a:prstGeom>
          <a:blipFill>
            <a:blip r:embed="rId3"/>
            <a:stretch>
              <a:fillRect/>
            </a:stretch>
          </a:blipFill>
        </p:spPr>
      </p:sp>
      <p:sp>
        <p:nvSpPr>
          <p:cNvPr id="79" name="Shape 481"/>
          <p:cNvSpPr/>
          <p:nvPr/>
        </p:nvSpPr>
        <p:spPr>
          <a:xfrm>
            <a:off x="5189157" y="2546366"/>
            <a:ext cx="182880" cy="182880"/>
          </a:xfrm>
          <a:prstGeom prst="rect">
            <a:avLst/>
          </a:prstGeom>
          <a:blipFill>
            <a:blip r:embed="rId3"/>
            <a:stretch>
              <a:fillRect/>
            </a:stretch>
          </a:blipFill>
        </p:spPr>
      </p:sp>
      <p:sp>
        <p:nvSpPr>
          <p:cNvPr id="80" name="Shape 481"/>
          <p:cNvSpPr/>
          <p:nvPr/>
        </p:nvSpPr>
        <p:spPr>
          <a:xfrm>
            <a:off x="5194417" y="2353093"/>
            <a:ext cx="182880" cy="182880"/>
          </a:xfrm>
          <a:prstGeom prst="rect">
            <a:avLst/>
          </a:prstGeom>
          <a:blipFill>
            <a:blip r:embed="rId3"/>
            <a:stretch>
              <a:fillRect/>
            </a:stretch>
          </a:blipFill>
        </p:spPr>
      </p:sp>
      <p:sp>
        <p:nvSpPr>
          <p:cNvPr id="81" name="Shape 481"/>
          <p:cNvSpPr/>
          <p:nvPr/>
        </p:nvSpPr>
        <p:spPr>
          <a:xfrm>
            <a:off x="5189157" y="2170213"/>
            <a:ext cx="182880" cy="182880"/>
          </a:xfrm>
          <a:prstGeom prst="rect">
            <a:avLst/>
          </a:prstGeom>
          <a:blipFill>
            <a:blip r:embed="rId3"/>
            <a:stretch>
              <a:fillRect/>
            </a:stretch>
          </a:blipFill>
        </p:spPr>
      </p:sp>
      <p:sp>
        <p:nvSpPr>
          <p:cNvPr id="82" name="Shape 481"/>
          <p:cNvSpPr/>
          <p:nvPr/>
        </p:nvSpPr>
        <p:spPr>
          <a:xfrm>
            <a:off x="4956494" y="3445862"/>
            <a:ext cx="182880" cy="182880"/>
          </a:xfrm>
          <a:prstGeom prst="rect">
            <a:avLst/>
          </a:prstGeom>
          <a:blipFill>
            <a:blip r:embed="rId3"/>
            <a:stretch>
              <a:fillRect/>
            </a:stretch>
          </a:blipFill>
        </p:spPr>
      </p:sp>
      <p:sp>
        <p:nvSpPr>
          <p:cNvPr id="83" name="Shape 481"/>
          <p:cNvSpPr/>
          <p:nvPr/>
        </p:nvSpPr>
        <p:spPr>
          <a:xfrm>
            <a:off x="4961754" y="3262482"/>
            <a:ext cx="182880" cy="182880"/>
          </a:xfrm>
          <a:prstGeom prst="rect">
            <a:avLst/>
          </a:prstGeom>
          <a:blipFill>
            <a:blip r:embed="rId3"/>
            <a:stretch>
              <a:fillRect/>
            </a:stretch>
          </a:blipFill>
        </p:spPr>
      </p:sp>
      <p:sp>
        <p:nvSpPr>
          <p:cNvPr id="84" name="Shape 481"/>
          <p:cNvSpPr/>
          <p:nvPr/>
        </p:nvSpPr>
        <p:spPr>
          <a:xfrm>
            <a:off x="4961754" y="3079602"/>
            <a:ext cx="182880" cy="182880"/>
          </a:xfrm>
          <a:prstGeom prst="rect">
            <a:avLst/>
          </a:prstGeom>
          <a:blipFill>
            <a:blip r:embed="rId3"/>
            <a:stretch>
              <a:fillRect/>
            </a:stretch>
          </a:blipFill>
        </p:spPr>
      </p:sp>
      <p:grpSp>
        <p:nvGrpSpPr>
          <p:cNvPr id="85" name="Group 84"/>
          <p:cNvGrpSpPr/>
          <p:nvPr/>
        </p:nvGrpSpPr>
        <p:grpSpPr>
          <a:xfrm>
            <a:off x="674624" y="923619"/>
            <a:ext cx="3403669" cy="1997952"/>
            <a:chOff x="1116668" y="2117099"/>
            <a:chExt cx="3291840" cy="2235433"/>
          </a:xfrm>
        </p:grpSpPr>
        <p:sp>
          <p:nvSpPr>
            <p:cNvPr id="86" name="Rounded Rectangle 85"/>
            <p:cNvSpPr/>
            <p:nvPr/>
          </p:nvSpPr>
          <p:spPr>
            <a:xfrm>
              <a:off x="1116668" y="2295132"/>
              <a:ext cx="3291840" cy="2057400"/>
            </a:xfrm>
            <a:prstGeom prst="roundRect">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smtClean="0">
                  <a:solidFill>
                    <a:schemeClr val="accent6">
                      <a:lumMod val="75000"/>
                    </a:schemeClr>
                  </a:solidFill>
                  <a:latin typeface="Orly's Font 2" pitchFamily="66" charset="0"/>
                </a:rPr>
                <a:t>LearnZillion Whiteboard</a:t>
              </a:r>
            </a:p>
          </p:txBody>
        </p:sp>
        <p:sp>
          <p:nvSpPr>
            <p:cNvPr id="87" name="Rectangle 86"/>
            <p:cNvSpPr/>
            <p:nvPr/>
          </p:nvSpPr>
          <p:spPr>
            <a:xfrm>
              <a:off x="2555750" y="2171700"/>
              <a:ext cx="486504" cy="182880"/>
            </a:xfrm>
            <a:prstGeom prst="rect">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 name="Rounded Rectangle 87"/>
            <p:cNvSpPr/>
            <p:nvPr/>
          </p:nvSpPr>
          <p:spPr>
            <a:xfrm>
              <a:off x="2188929" y="2125192"/>
              <a:ext cx="1274040" cy="114300"/>
            </a:xfrm>
            <a:prstGeom prst="roundRect">
              <a:avLst/>
            </a:prstGeom>
            <a:solidFill>
              <a:srgbClr val="0070C0"/>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mc:AlternateContent xmlns:mc="http://schemas.openxmlformats.org/markup-compatibility/2006" xmlns:p14="http://schemas.microsoft.com/office/powerpoint/2010/main">
          <mc:Choice Requires="p14">
            <p:contentPart p14:bwMode="auto" r:id="rId4">
              <p14:nvContentPartPr>
                <p14:cNvPr id="89" name="Ink 88"/>
                <p14:cNvContentPartPr/>
                <p14:nvPr/>
              </p14:nvContentPartPr>
              <p14:xfrm>
                <a:off x="2127076" y="2117099"/>
                <a:ext cx="159840" cy="105480"/>
              </p14:xfrm>
            </p:contentPart>
          </mc:Choice>
          <mc:Fallback xmlns="">
            <p:pic>
              <p:nvPicPr>
                <p:cNvPr id="41" name="Ink 40"/>
                <p:cNvPicPr/>
                <p:nvPr/>
              </p:nvPicPr>
              <p:blipFill>
                <a:blip r:embed="rId7"/>
                <a:stretch>
                  <a:fillRect/>
                </a:stretch>
              </p:blipFill>
              <p:spPr>
                <a:xfrm>
                  <a:off x="2099716" y="2088923"/>
                  <a:ext cx="203760" cy="161110"/>
                </a:xfrm>
                <a:prstGeom prst="rect">
                  <a:avLst/>
                </a:prstGeom>
              </p:spPr>
            </p:pic>
          </mc:Fallback>
        </mc:AlternateContent>
      </p:grpSp>
      <p:sp>
        <p:nvSpPr>
          <p:cNvPr id="90" name="AutoShape 4"/>
          <p:cNvSpPr>
            <a:spLocks noChangeArrowheads="1"/>
          </p:cNvSpPr>
          <p:nvPr/>
        </p:nvSpPr>
        <p:spPr bwMode="auto">
          <a:xfrm rot="20114517">
            <a:off x="5262903" y="1216371"/>
            <a:ext cx="2921226" cy="733663"/>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Orly's Font 2" pitchFamily="66" charset="0"/>
              </a:rPr>
              <a:t>The most data plots!</a:t>
            </a:r>
            <a:r>
              <a:rPr kumimoji="0" lang="en-US" sz="1800" b="0" i="0" u="none" strike="noStrike" kern="0" cap="none" spc="0" normalizeH="0" noProof="0" dirty="0" smtClean="0">
                <a:ln>
                  <a:noFill/>
                </a:ln>
                <a:solidFill>
                  <a:sysClr val="windowText" lastClr="000000"/>
                </a:solidFill>
                <a:effectLst/>
                <a:uLnTx/>
                <a:uFillTx/>
                <a:latin typeface="Orly's Font 2" pitchFamily="66" charset="0"/>
              </a:rPr>
              <a:t> </a:t>
            </a:r>
            <a:endParaRPr kumimoji="0" lang="en-US" sz="1800" b="0" i="0" u="none" strike="noStrike" kern="0" cap="none" spc="0" normalizeH="0" baseline="0" noProof="0" dirty="0" smtClean="0">
              <a:ln>
                <a:noFill/>
              </a:ln>
              <a:solidFill>
                <a:sysClr val="windowText" lastClr="000000"/>
              </a:solidFill>
              <a:effectLst/>
              <a:uLnTx/>
              <a:uFillTx/>
              <a:latin typeface="Orly's Font 2" pitchFamily="66" charset="0"/>
            </a:endParaRPr>
          </a:p>
        </p:txBody>
      </p:sp>
      <p:sp>
        <p:nvSpPr>
          <p:cNvPr id="91" name="AutoShape 4"/>
          <p:cNvSpPr>
            <a:spLocks noChangeArrowheads="1"/>
          </p:cNvSpPr>
          <p:nvPr/>
        </p:nvSpPr>
        <p:spPr bwMode="auto">
          <a:xfrm rot="20114517">
            <a:off x="4972118" y="2119425"/>
            <a:ext cx="2921226" cy="733663"/>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Orly's Font 2" pitchFamily="66" charset="0"/>
              </a:rPr>
              <a:t>The least data plots!</a:t>
            </a:r>
            <a:r>
              <a:rPr kumimoji="0" lang="en-US" sz="1800" b="0" i="0" u="none" strike="noStrike" kern="0" cap="none" spc="0" normalizeH="0" noProof="0" dirty="0" smtClean="0">
                <a:ln>
                  <a:noFill/>
                </a:ln>
                <a:solidFill>
                  <a:sysClr val="windowText" lastClr="000000"/>
                </a:solidFill>
                <a:effectLst/>
                <a:uLnTx/>
                <a:uFillTx/>
                <a:latin typeface="Orly's Font 2" pitchFamily="66" charset="0"/>
              </a:rPr>
              <a:t> </a:t>
            </a:r>
            <a:endParaRPr kumimoji="0" lang="en-US" sz="1800" b="0" i="0" u="none" strike="noStrike" kern="0" cap="none" spc="0" normalizeH="0" baseline="0" noProof="0" dirty="0" smtClean="0">
              <a:ln>
                <a:noFill/>
              </a:ln>
              <a:solidFill>
                <a:sysClr val="windowText" lastClr="000000"/>
              </a:solidFill>
              <a:effectLst/>
              <a:uLnTx/>
              <a:uFillTx/>
              <a:latin typeface="Orly's Font 2" pitchFamily="66" charset="0"/>
            </a:endParaRPr>
          </a:p>
        </p:txBody>
      </p:sp>
      <p:sp>
        <p:nvSpPr>
          <p:cNvPr id="92" name="AutoShape 4"/>
          <p:cNvSpPr>
            <a:spLocks noChangeArrowheads="1"/>
          </p:cNvSpPr>
          <p:nvPr/>
        </p:nvSpPr>
        <p:spPr bwMode="auto">
          <a:xfrm rot="20114517">
            <a:off x="5502144" y="1846407"/>
            <a:ext cx="2921226" cy="733663"/>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Orly's Font 2" pitchFamily="66" charset="0"/>
              </a:rPr>
              <a:t>More than 14cm</a:t>
            </a:r>
          </a:p>
        </p:txBody>
      </p:sp>
      <p:sp>
        <p:nvSpPr>
          <p:cNvPr id="93" name="AutoShape 4"/>
          <p:cNvSpPr>
            <a:spLocks noChangeArrowheads="1"/>
          </p:cNvSpPr>
          <p:nvPr/>
        </p:nvSpPr>
        <p:spPr bwMode="auto">
          <a:xfrm rot="20114517">
            <a:off x="6184225" y="2469074"/>
            <a:ext cx="2921226" cy="733663"/>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Orly's Font 2" pitchFamily="66" charset="0"/>
              </a:rPr>
              <a:t>Doesn’t seem to fit!</a:t>
            </a:r>
          </a:p>
        </p:txBody>
      </p:sp>
    </p:spTree>
    <p:extLst>
      <p:ext uri="{BB962C8B-B14F-4D97-AF65-F5344CB8AC3E}">
        <p14:creationId xmlns:p14="http://schemas.microsoft.com/office/powerpoint/2010/main" val="1984898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500"/>
                                        <p:tgtEl>
                                          <p:spTgt spid="8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fade">
                                      <p:cBhvr>
                                        <p:cTn id="11" dur="500"/>
                                        <p:tgtEl>
                                          <p:spTgt spid="84"/>
                                        </p:tgtEl>
                                      </p:cBhvr>
                                    </p:animEffect>
                                  </p:childTnLst>
                                </p:cTn>
                              </p:par>
                              <p:par>
                                <p:cTn id="12" presetID="10" presetClass="entr" presetSubtype="0" fill="hold" nodeType="withEffect">
                                  <p:stCondLst>
                                    <p:cond delay="0"/>
                                  </p:stCondLst>
                                  <p:childTnLst>
                                    <p:set>
                                      <p:cBhvr>
                                        <p:cTn id="13" dur="1" fill="hold">
                                          <p:stCondLst>
                                            <p:cond delay="0"/>
                                          </p:stCondLst>
                                        </p:cTn>
                                        <p:tgtEl>
                                          <p:spTgt spid="83"/>
                                        </p:tgtEl>
                                        <p:attrNameLst>
                                          <p:attrName>style.visibility</p:attrName>
                                        </p:attrNameLst>
                                      </p:cBhvr>
                                      <p:to>
                                        <p:strVal val="visible"/>
                                      </p:to>
                                    </p:set>
                                    <p:animEffect transition="in" filter="fade">
                                      <p:cBhvr>
                                        <p:cTn id="14" dur="500"/>
                                        <p:tgtEl>
                                          <p:spTgt spid="83"/>
                                        </p:tgtEl>
                                      </p:cBhvr>
                                    </p:animEffect>
                                  </p:childTnLst>
                                </p:cTn>
                              </p:par>
                              <p:par>
                                <p:cTn id="15" presetID="10" presetClass="entr" presetSubtype="0" fill="hold" nodeType="with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fade">
                                      <p:cBhvr>
                                        <p:cTn id="17" dur="500"/>
                                        <p:tgtEl>
                                          <p:spTgt spid="82"/>
                                        </p:tgtEl>
                                      </p:cBhvr>
                                    </p:animEffect>
                                  </p:childTnLst>
                                </p:cTn>
                              </p:par>
                              <p:par>
                                <p:cTn id="18" presetID="10" presetClass="entr" presetSubtype="0" fill="hold" nodeType="withEffect">
                                  <p:stCondLst>
                                    <p:cond delay="0"/>
                                  </p:stCondLst>
                                  <p:childTnLst>
                                    <p:set>
                                      <p:cBhvr>
                                        <p:cTn id="19" dur="1" fill="hold">
                                          <p:stCondLst>
                                            <p:cond delay="0"/>
                                          </p:stCondLst>
                                        </p:cTn>
                                        <p:tgtEl>
                                          <p:spTgt spid="81"/>
                                        </p:tgtEl>
                                        <p:attrNameLst>
                                          <p:attrName>style.visibility</p:attrName>
                                        </p:attrNameLst>
                                      </p:cBhvr>
                                      <p:to>
                                        <p:strVal val="visible"/>
                                      </p:to>
                                    </p:set>
                                    <p:animEffect transition="in" filter="fade">
                                      <p:cBhvr>
                                        <p:cTn id="20" dur="500"/>
                                        <p:tgtEl>
                                          <p:spTgt spid="81"/>
                                        </p:tgtEl>
                                      </p:cBhvr>
                                    </p:animEffect>
                                  </p:childTnLst>
                                </p:cTn>
                              </p:par>
                              <p:par>
                                <p:cTn id="21" presetID="10" presetClass="entr" presetSubtype="0" fill="hold" nodeType="with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fade">
                                      <p:cBhvr>
                                        <p:cTn id="23" dur="500"/>
                                        <p:tgtEl>
                                          <p:spTgt spid="80"/>
                                        </p:tgtEl>
                                      </p:cBhvr>
                                    </p:animEffect>
                                  </p:childTnLst>
                                </p:cTn>
                              </p:par>
                              <p:par>
                                <p:cTn id="24" presetID="10" presetClass="entr" presetSubtype="0" fill="hold" nodeType="withEffect">
                                  <p:stCondLst>
                                    <p:cond delay="0"/>
                                  </p:stCondLst>
                                  <p:childTnLst>
                                    <p:set>
                                      <p:cBhvr>
                                        <p:cTn id="25" dur="1" fill="hold">
                                          <p:stCondLst>
                                            <p:cond delay="0"/>
                                          </p:stCondLst>
                                        </p:cTn>
                                        <p:tgtEl>
                                          <p:spTgt spid="79"/>
                                        </p:tgtEl>
                                        <p:attrNameLst>
                                          <p:attrName>style.visibility</p:attrName>
                                        </p:attrNameLst>
                                      </p:cBhvr>
                                      <p:to>
                                        <p:strVal val="visible"/>
                                      </p:to>
                                    </p:set>
                                    <p:animEffect transition="in" filter="fade">
                                      <p:cBhvr>
                                        <p:cTn id="26" dur="500"/>
                                        <p:tgtEl>
                                          <p:spTgt spid="79"/>
                                        </p:tgtEl>
                                      </p:cBhvr>
                                    </p:animEffect>
                                  </p:childTnLst>
                                </p:cTn>
                              </p:par>
                              <p:par>
                                <p:cTn id="27" presetID="10" presetClass="entr" presetSubtype="0" fill="hold" nodeType="with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fade">
                                      <p:cBhvr>
                                        <p:cTn id="29" dur="500"/>
                                        <p:tgtEl>
                                          <p:spTgt spid="77"/>
                                        </p:tgtEl>
                                      </p:cBhvr>
                                    </p:animEffect>
                                  </p:childTnLst>
                                </p:cTn>
                              </p:par>
                              <p:par>
                                <p:cTn id="30" presetID="10" presetClass="entr" presetSubtype="0" fill="hold" nodeType="withEffect">
                                  <p:stCondLst>
                                    <p:cond delay="0"/>
                                  </p:stCondLst>
                                  <p:childTnLst>
                                    <p:set>
                                      <p:cBhvr>
                                        <p:cTn id="31" dur="1" fill="hold">
                                          <p:stCondLst>
                                            <p:cond delay="0"/>
                                          </p:stCondLst>
                                        </p:cTn>
                                        <p:tgtEl>
                                          <p:spTgt spid="76"/>
                                        </p:tgtEl>
                                        <p:attrNameLst>
                                          <p:attrName>style.visibility</p:attrName>
                                        </p:attrNameLst>
                                      </p:cBhvr>
                                      <p:to>
                                        <p:strVal val="visible"/>
                                      </p:to>
                                    </p:set>
                                    <p:animEffect transition="in" filter="fade">
                                      <p:cBhvr>
                                        <p:cTn id="32" dur="500"/>
                                        <p:tgtEl>
                                          <p:spTgt spid="76"/>
                                        </p:tgtEl>
                                      </p:cBhvr>
                                    </p:animEffect>
                                  </p:childTnLst>
                                </p:cTn>
                              </p:par>
                              <p:par>
                                <p:cTn id="33" presetID="10" presetClass="entr" presetSubtype="0" fill="hold" nodeType="with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500"/>
                                        <p:tgtEl>
                                          <p:spTgt spid="74"/>
                                        </p:tgtEl>
                                      </p:cBhvr>
                                    </p:animEffect>
                                  </p:childTnLst>
                                </p:cTn>
                              </p:par>
                              <p:par>
                                <p:cTn id="36" presetID="10" presetClass="entr" presetSubtype="0" fill="hold" nodeType="with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fade">
                                      <p:cBhvr>
                                        <p:cTn id="38" dur="500"/>
                                        <p:tgtEl>
                                          <p:spTgt spid="73"/>
                                        </p:tgtEl>
                                      </p:cBhvr>
                                    </p:animEffect>
                                  </p:childTnLst>
                                </p:cTn>
                              </p:par>
                              <p:par>
                                <p:cTn id="39" presetID="10" presetClass="entr" presetSubtype="0" fill="hold" nodeType="withEffect">
                                  <p:stCondLst>
                                    <p:cond delay="0"/>
                                  </p:stCondLst>
                                  <p:childTnLst>
                                    <p:set>
                                      <p:cBhvr>
                                        <p:cTn id="40" dur="1" fill="hold">
                                          <p:stCondLst>
                                            <p:cond delay="0"/>
                                          </p:stCondLst>
                                        </p:cTn>
                                        <p:tgtEl>
                                          <p:spTgt spid="71"/>
                                        </p:tgtEl>
                                        <p:attrNameLst>
                                          <p:attrName>style.visibility</p:attrName>
                                        </p:attrNameLst>
                                      </p:cBhvr>
                                      <p:to>
                                        <p:strVal val="visible"/>
                                      </p:to>
                                    </p:set>
                                    <p:animEffect transition="in" filter="fade">
                                      <p:cBhvr>
                                        <p:cTn id="41" dur="500"/>
                                        <p:tgtEl>
                                          <p:spTgt spid="71"/>
                                        </p:tgtEl>
                                      </p:cBhvr>
                                    </p:animEffect>
                                  </p:childTnLst>
                                </p:cTn>
                              </p:par>
                              <p:par>
                                <p:cTn id="42" presetID="10" presetClass="entr" presetSubtype="0" fill="hold" nodeType="with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500"/>
                                        <p:tgtEl>
                                          <p:spTgt spid="70"/>
                                        </p:tgtEl>
                                      </p:cBhvr>
                                    </p:animEffect>
                                  </p:childTnLst>
                                </p:cTn>
                              </p:par>
                              <p:par>
                                <p:cTn id="45" presetID="10" presetClass="entr" presetSubtype="0" fill="hold" nodeType="with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500"/>
                                        <p:tgtEl>
                                          <p:spTgt spid="68"/>
                                        </p:tgtEl>
                                      </p:cBhvr>
                                    </p:animEffect>
                                  </p:childTnLst>
                                </p:cTn>
                              </p:par>
                              <p:par>
                                <p:cTn id="48" presetID="10" presetClass="entr" presetSubtype="0" fill="hold" nodeType="withEffect">
                                  <p:stCondLst>
                                    <p:cond delay="0"/>
                                  </p:stCondLst>
                                  <p:childTnLst>
                                    <p:set>
                                      <p:cBhvr>
                                        <p:cTn id="49" dur="1" fill="hold">
                                          <p:stCondLst>
                                            <p:cond delay="0"/>
                                          </p:stCondLst>
                                        </p:cTn>
                                        <p:tgtEl>
                                          <p:spTgt spid="67"/>
                                        </p:tgtEl>
                                        <p:attrNameLst>
                                          <p:attrName>style.visibility</p:attrName>
                                        </p:attrNameLst>
                                      </p:cBhvr>
                                      <p:to>
                                        <p:strVal val="visible"/>
                                      </p:to>
                                    </p:set>
                                    <p:animEffect transition="in" filter="fade">
                                      <p:cBhvr>
                                        <p:cTn id="50" dur="500"/>
                                        <p:tgtEl>
                                          <p:spTgt spid="67"/>
                                        </p:tgtEl>
                                      </p:cBhvr>
                                    </p:animEffect>
                                  </p:childTnLst>
                                </p:cTn>
                              </p:par>
                              <p:par>
                                <p:cTn id="51" presetID="10" presetClass="entr" presetSubtype="0" fill="hold" nodeType="with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fade">
                                      <p:cBhvr>
                                        <p:cTn id="53" dur="500"/>
                                        <p:tgtEl>
                                          <p:spTgt spid="65"/>
                                        </p:tgtEl>
                                      </p:cBhvr>
                                    </p:animEffect>
                                  </p:childTnLst>
                                </p:cTn>
                              </p:par>
                              <p:par>
                                <p:cTn id="54" presetID="10" presetClass="entr" presetSubtype="0" fill="hold" nodeType="withEffect">
                                  <p:stCondLst>
                                    <p:cond delay="0"/>
                                  </p:stCondLst>
                                  <p:childTnLst>
                                    <p:set>
                                      <p:cBhvr>
                                        <p:cTn id="55" dur="1" fill="hold">
                                          <p:stCondLst>
                                            <p:cond delay="0"/>
                                          </p:stCondLst>
                                        </p:cTn>
                                        <p:tgtEl>
                                          <p:spTgt spid="64"/>
                                        </p:tgtEl>
                                        <p:attrNameLst>
                                          <p:attrName>style.visibility</p:attrName>
                                        </p:attrNameLst>
                                      </p:cBhvr>
                                      <p:to>
                                        <p:strVal val="visible"/>
                                      </p:to>
                                    </p:set>
                                    <p:animEffect transition="in" filter="fade">
                                      <p:cBhvr>
                                        <p:cTn id="56" dur="500"/>
                                        <p:tgtEl>
                                          <p:spTgt spid="64"/>
                                        </p:tgtEl>
                                      </p:cBhvr>
                                    </p:animEffect>
                                  </p:childTnLst>
                                </p:cTn>
                              </p:par>
                              <p:par>
                                <p:cTn id="57" presetID="10" presetClass="entr" presetSubtype="0" fill="hold" nodeType="with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500"/>
                                        <p:tgtEl>
                                          <p:spTgt spid="63"/>
                                        </p:tgtEl>
                                      </p:cBhvr>
                                    </p:animEffect>
                                  </p:childTnLst>
                                </p:cTn>
                              </p:par>
                              <p:par>
                                <p:cTn id="60" presetID="10" presetClass="entr" presetSubtype="0" fill="hold" nodeType="with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childTnLst>
                                </p:cTn>
                              </p:par>
                            </p:childTnLst>
                          </p:cTn>
                        </p:par>
                        <p:par>
                          <p:cTn id="63" fill="hold">
                            <p:stCondLst>
                              <p:cond delay="1000"/>
                            </p:stCondLst>
                            <p:childTnLst>
                              <p:par>
                                <p:cTn id="64" presetID="1" presetClass="entr" presetSubtype="0" fill="hold" grpId="0" nodeType="afterEffect">
                                  <p:stCondLst>
                                    <p:cond delay="0"/>
                                  </p:stCondLst>
                                  <p:iterate type="lt">
                                    <p:tmAbs val="80"/>
                                  </p:iterate>
                                  <p:childTnLst>
                                    <p:set>
                                      <p:cBhvr>
                                        <p:cTn id="65"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90"/>
                                        </p:tgtEl>
                                        <p:attrNameLst>
                                          <p:attrName>style.visibility</p:attrName>
                                        </p:attrNameLst>
                                      </p:cBhvr>
                                      <p:to>
                                        <p:strVal val="visible"/>
                                      </p:to>
                                    </p:set>
                                    <p:animEffect transition="in" filter="fade">
                                      <p:cBhvr>
                                        <p:cTn id="70" dur="2000"/>
                                        <p:tgtEl>
                                          <p:spTgt spid="90"/>
                                        </p:tgtEl>
                                      </p:cBhvr>
                                    </p:animEffect>
                                  </p:childTnLst>
                                  <p:subTnLst>
                                    <p:set>
                                      <p:cBhvr override="childStyle">
                                        <p:cTn dur="1" fill="hold" display="0" masterRel="sameClick" afterEffect="1">
                                          <p:stCondLst>
                                            <p:cond evt="end" delay="0">
                                              <p:tn val="68"/>
                                            </p:cond>
                                          </p:stCondLst>
                                        </p:cTn>
                                        <p:tgtEl>
                                          <p:spTgt spid="90"/>
                                        </p:tgtEl>
                                        <p:attrNameLst>
                                          <p:attrName>style.visibility</p:attrName>
                                        </p:attrNameLst>
                                      </p:cBhvr>
                                      <p:to>
                                        <p:strVal val="hidden"/>
                                      </p:to>
                                    </p:set>
                                  </p:sub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91"/>
                                        </p:tgtEl>
                                        <p:attrNameLst>
                                          <p:attrName>style.visibility</p:attrName>
                                        </p:attrNameLst>
                                      </p:cBhvr>
                                      <p:to>
                                        <p:strVal val="visible"/>
                                      </p:to>
                                    </p:set>
                                    <p:animEffect transition="in" filter="fade">
                                      <p:cBhvr>
                                        <p:cTn id="75" dur="2000"/>
                                        <p:tgtEl>
                                          <p:spTgt spid="91"/>
                                        </p:tgtEl>
                                      </p:cBhvr>
                                    </p:animEffect>
                                  </p:childTnLst>
                                  <p:subTnLst>
                                    <p:set>
                                      <p:cBhvr override="childStyle">
                                        <p:cTn dur="1" fill="hold" display="0" masterRel="sameClick" afterEffect="1">
                                          <p:stCondLst>
                                            <p:cond evt="end" delay="0">
                                              <p:tn val="73"/>
                                            </p:cond>
                                          </p:stCondLst>
                                        </p:cTn>
                                        <p:tgtEl>
                                          <p:spTgt spid="91"/>
                                        </p:tgtEl>
                                        <p:attrNameLst>
                                          <p:attrName>style.visibility</p:attrName>
                                        </p:attrNameLst>
                                      </p:cBhvr>
                                      <p:to>
                                        <p:strVal val="hidden"/>
                                      </p:to>
                                    </p:set>
                                  </p:sub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92"/>
                                        </p:tgtEl>
                                        <p:attrNameLst>
                                          <p:attrName>style.visibility</p:attrName>
                                        </p:attrNameLst>
                                      </p:cBhvr>
                                      <p:to>
                                        <p:strVal val="visible"/>
                                      </p:to>
                                    </p:set>
                                    <p:animEffect transition="in" filter="fade">
                                      <p:cBhvr>
                                        <p:cTn id="80" dur="2000"/>
                                        <p:tgtEl>
                                          <p:spTgt spid="92"/>
                                        </p:tgtEl>
                                      </p:cBhvr>
                                    </p:animEffect>
                                  </p:childTnLst>
                                  <p:subTnLst>
                                    <p:set>
                                      <p:cBhvr override="childStyle">
                                        <p:cTn dur="1" fill="hold" display="0" masterRel="sameClick" afterEffect="1">
                                          <p:stCondLst>
                                            <p:cond evt="end" delay="0">
                                              <p:tn val="78"/>
                                            </p:cond>
                                          </p:stCondLst>
                                        </p:cTn>
                                        <p:tgtEl>
                                          <p:spTgt spid="92"/>
                                        </p:tgtEl>
                                        <p:attrNameLst>
                                          <p:attrName>style.visibility</p:attrName>
                                        </p:attrNameLst>
                                      </p:cBhvr>
                                      <p:to>
                                        <p:strVal val="hidden"/>
                                      </p:to>
                                    </p:set>
                                  </p:sub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93"/>
                                        </p:tgtEl>
                                        <p:attrNameLst>
                                          <p:attrName>style.visibility</p:attrName>
                                        </p:attrNameLst>
                                      </p:cBhvr>
                                      <p:to>
                                        <p:strVal val="visible"/>
                                      </p:to>
                                    </p:set>
                                    <p:animEffect transition="in" filter="fade">
                                      <p:cBhvr>
                                        <p:cTn id="85" dur="2000"/>
                                        <p:tgtEl>
                                          <p:spTgt spid="93"/>
                                        </p:tgtEl>
                                      </p:cBhvr>
                                    </p:animEffect>
                                  </p:childTnLst>
                                  <p:subTnLst>
                                    <p:set>
                                      <p:cBhvr override="childStyle">
                                        <p:cTn dur="1" fill="hold" display="0" masterRel="sameClick" afterEffect="1">
                                          <p:stCondLst>
                                            <p:cond evt="end" delay="0">
                                              <p:tn val="83"/>
                                            </p:cond>
                                          </p:stCondLst>
                                        </p:cTn>
                                        <p:tgtEl>
                                          <p:spTgt spid="9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0" grpId="0" animBg="1"/>
      <p:bldP spid="91" grpId="0" animBg="1"/>
      <p:bldP spid="92" grpId="0" animBg="1"/>
      <p:bldP spid="9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373046" y="914400"/>
            <a:ext cx="439790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a:t>
            </a:r>
            <a:r>
              <a:rPr lang="en-US" sz="2800" baseline="30000" dirty="0" smtClean="0">
                <a:solidFill>
                  <a:schemeClr val="accent1"/>
                </a:solidFill>
                <a:latin typeface="Orly's Font 2" pitchFamily="66" charset="0"/>
              </a:rPr>
              <a:t>nd</a:t>
            </a:r>
            <a:r>
              <a:rPr lang="en-US" sz="2800" dirty="0" smtClean="0">
                <a:solidFill>
                  <a:schemeClr val="accent1"/>
                </a:solidFill>
                <a:latin typeface="Orly's Font 2" pitchFamily="66" charset="0"/>
              </a:rPr>
              <a:t> Grade Students</a:t>
            </a:r>
            <a:endParaRPr lang="en-US" sz="2800" dirty="0">
              <a:solidFill>
                <a:schemeClr val="accent1"/>
              </a:solidFill>
              <a:latin typeface="Orly's Font 2" pitchFamily="66" charset="0"/>
            </a:endParaRPr>
          </a:p>
        </p:txBody>
      </p:sp>
      <p:grpSp>
        <p:nvGrpSpPr>
          <p:cNvPr id="7" name="Group 6"/>
          <p:cNvGrpSpPr/>
          <p:nvPr/>
        </p:nvGrpSpPr>
        <p:grpSpPr>
          <a:xfrm>
            <a:off x="754831" y="2400300"/>
            <a:ext cx="3341032" cy="2235433"/>
            <a:chOff x="1116668" y="2117099"/>
            <a:chExt cx="3291840" cy="2235433"/>
          </a:xfrm>
        </p:grpSpPr>
        <p:sp>
          <p:nvSpPr>
            <p:cNvPr id="8" name="Rounded Rectangle 7"/>
            <p:cNvSpPr/>
            <p:nvPr/>
          </p:nvSpPr>
          <p:spPr>
            <a:xfrm>
              <a:off x="1116668" y="2295132"/>
              <a:ext cx="3291840" cy="2057400"/>
            </a:xfrm>
            <a:prstGeom prst="roundRect">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smtClean="0">
                  <a:solidFill>
                    <a:schemeClr val="accent6">
                      <a:lumMod val="75000"/>
                    </a:schemeClr>
                  </a:solidFill>
                  <a:latin typeface="Orly's Font 2" pitchFamily="66" charset="0"/>
                </a:rPr>
                <a:t>LearnZillion Whiteboard</a:t>
              </a:r>
            </a:p>
          </p:txBody>
        </p:sp>
        <p:sp>
          <p:nvSpPr>
            <p:cNvPr id="9" name="Rectangle 8"/>
            <p:cNvSpPr/>
            <p:nvPr/>
          </p:nvSpPr>
          <p:spPr>
            <a:xfrm>
              <a:off x="2555750" y="2171700"/>
              <a:ext cx="486504" cy="182880"/>
            </a:xfrm>
            <a:prstGeom prst="rect">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ounded Rectangle 9"/>
            <p:cNvSpPr/>
            <p:nvPr/>
          </p:nvSpPr>
          <p:spPr>
            <a:xfrm>
              <a:off x="2188929" y="2125192"/>
              <a:ext cx="1274040" cy="114300"/>
            </a:xfrm>
            <a:prstGeom prst="roundRect">
              <a:avLst/>
            </a:prstGeom>
            <a:solidFill>
              <a:srgbClr val="0070C0"/>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mc:AlternateContent xmlns:mc="http://schemas.openxmlformats.org/markup-compatibility/2006" xmlns:p14="http://schemas.microsoft.com/office/powerpoint/2010/main">
          <mc:Choice Requires="p14">
            <p:contentPart p14:bwMode="auto" r:id="rId3">
              <p14:nvContentPartPr>
                <p14:cNvPr id="11" name="Ink 10"/>
                <p14:cNvContentPartPr/>
                <p14:nvPr/>
              </p14:nvContentPartPr>
              <p14:xfrm>
                <a:off x="2127076" y="2117099"/>
                <a:ext cx="159840" cy="105480"/>
              </p14:xfrm>
            </p:contentPart>
          </mc:Choice>
          <mc:Fallback xmlns="">
            <p:pic>
              <p:nvPicPr>
                <p:cNvPr id="41" name="Ink 40"/>
                <p:cNvPicPr/>
                <p:nvPr/>
              </p:nvPicPr>
              <p:blipFill>
                <a:blip r:embed="rId7"/>
                <a:stretch>
                  <a:fillRect/>
                </a:stretch>
              </p:blipFill>
              <p:spPr>
                <a:xfrm>
                  <a:off x="2099716" y="2088923"/>
                  <a:ext cx="203760" cy="161110"/>
                </a:xfrm>
                <a:prstGeom prst="rect">
                  <a:avLst/>
                </a:prstGeom>
              </p:spPr>
            </p:pic>
          </mc:Fallback>
        </mc:AlternateContent>
      </p:grpSp>
      <p:grpSp>
        <p:nvGrpSpPr>
          <p:cNvPr id="5" name="Group 4"/>
          <p:cNvGrpSpPr/>
          <p:nvPr/>
        </p:nvGrpSpPr>
        <p:grpSpPr>
          <a:xfrm>
            <a:off x="4865977" y="1506290"/>
            <a:ext cx="973343" cy="1348371"/>
            <a:chOff x="4952511" y="1828800"/>
            <a:chExt cx="973343" cy="1348371"/>
          </a:xfrm>
        </p:grpSpPr>
        <p:sp>
          <p:nvSpPr>
            <p:cNvPr id="12" name="Shape 477"/>
            <p:cNvSpPr/>
            <p:nvPr/>
          </p:nvSpPr>
          <p:spPr>
            <a:xfrm>
              <a:off x="5066813" y="1828800"/>
              <a:ext cx="781291" cy="956982"/>
            </a:xfrm>
            <a:prstGeom prst="rect">
              <a:avLst/>
            </a:prstGeom>
            <a:blipFill>
              <a:blip r:embed="rId8"/>
              <a:srcRect/>
              <a:stretch>
                <a:fillRect l="-28435" t="-20955" r="-25091" b="-127975"/>
              </a:stretch>
            </a:blipFill>
          </p:spPr>
        </p:sp>
        <p:sp>
          <p:nvSpPr>
            <p:cNvPr id="4" name="TextBox 3"/>
            <p:cNvSpPr txBox="1"/>
            <p:nvPr/>
          </p:nvSpPr>
          <p:spPr>
            <a:xfrm>
              <a:off x="4952511" y="2777061"/>
              <a:ext cx="973343" cy="400110"/>
            </a:xfrm>
            <a:prstGeom prst="rect">
              <a:avLst/>
            </a:prstGeom>
            <a:noFill/>
          </p:spPr>
          <p:txBody>
            <a:bodyPr wrap="none" rtlCol="0">
              <a:spAutoFit/>
            </a:bodyPr>
            <a:lstStyle/>
            <a:p>
              <a:r>
                <a:rPr lang="en-US" sz="2000" dirty="0" smtClean="0">
                  <a:solidFill>
                    <a:schemeClr val="accent6">
                      <a:lumMod val="75000"/>
                    </a:schemeClr>
                  </a:solidFill>
                  <a:latin typeface="Orly's Font 2" pitchFamily="66" charset="0"/>
                  <a:ea typeface="Verdana" pitchFamily="34" charset="0"/>
                  <a:cs typeface="Verdana" pitchFamily="34" charset="0"/>
                </a:rPr>
                <a:t>Jamie</a:t>
              </a:r>
            </a:p>
          </p:txBody>
        </p:sp>
      </p:grpSp>
      <p:grpSp>
        <p:nvGrpSpPr>
          <p:cNvPr id="16" name="Group 15"/>
          <p:cNvGrpSpPr/>
          <p:nvPr/>
        </p:nvGrpSpPr>
        <p:grpSpPr>
          <a:xfrm>
            <a:off x="4850483" y="4009276"/>
            <a:ext cx="1082348" cy="1365150"/>
            <a:chOff x="4916284" y="4343400"/>
            <a:chExt cx="1082348" cy="1365150"/>
          </a:xfrm>
        </p:grpSpPr>
        <p:sp>
          <p:nvSpPr>
            <p:cNvPr id="13" name="Shape 483"/>
            <p:cNvSpPr/>
            <p:nvPr/>
          </p:nvSpPr>
          <p:spPr>
            <a:xfrm>
              <a:off x="4984344" y="4343400"/>
              <a:ext cx="946231" cy="965040"/>
            </a:xfrm>
            <a:prstGeom prst="rect">
              <a:avLst/>
            </a:prstGeom>
            <a:blipFill>
              <a:blip r:embed="rId9"/>
              <a:srcRect/>
              <a:stretch>
                <a:fillRect l="-28591" r="-19359" b="-142215"/>
              </a:stretch>
            </a:blipFill>
          </p:spPr>
        </p:sp>
        <p:sp>
          <p:nvSpPr>
            <p:cNvPr id="14" name="TextBox 13"/>
            <p:cNvSpPr txBox="1"/>
            <p:nvPr/>
          </p:nvSpPr>
          <p:spPr>
            <a:xfrm>
              <a:off x="4916284" y="5308440"/>
              <a:ext cx="1082348" cy="400110"/>
            </a:xfrm>
            <a:prstGeom prst="rect">
              <a:avLst/>
            </a:prstGeom>
            <a:noFill/>
          </p:spPr>
          <p:txBody>
            <a:bodyPr wrap="none" rtlCol="0">
              <a:spAutoFit/>
            </a:bodyPr>
            <a:lstStyle/>
            <a:p>
              <a:r>
                <a:rPr lang="en-US" sz="2000" dirty="0" smtClean="0">
                  <a:solidFill>
                    <a:schemeClr val="accent6">
                      <a:lumMod val="75000"/>
                    </a:schemeClr>
                  </a:solidFill>
                  <a:latin typeface="Orly's Font 2" pitchFamily="66" charset="0"/>
                  <a:ea typeface="Verdana" pitchFamily="34" charset="0"/>
                  <a:cs typeface="Verdana" pitchFamily="34" charset="0"/>
                </a:rPr>
                <a:t>Hunter</a:t>
              </a:r>
            </a:p>
          </p:txBody>
        </p:sp>
      </p:grpSp>
      <p:grpSp>
        <p:nvGrpSpPr>
          <p:cNvPr id="6" name="Group 5"/>
          <p:cNvGrpSpPr/>
          <p:nvPr/>
        </p:nvGrpSpPr>
        <p:grpSpPr>
          <a:xfrm>
            <a:off x="4760492" y="2757795"/>
            <a:ext cx="1021813" cy="1317403"/>
            <a:chOff x="4838456" y="3136740"/>
            <a:chExt cx="1021813" cy="1317403"/>
          </a:xfrm>
        </p:grpSpPr>
        <p:pic>
          <p:nvPicPr>
            <p:cNvPr id="2" name="Picture 1"/>
            <p:cNvPicPr>
              <a:picLocks noChangeAspect="1"/>
            </p:cNvPicPr>
            <p:nvPr/>
          </p:nvPicPr>
          <p:blipFill rotWithShape="1">
            <a:blip r:embed="rId10">
              <a:extLst>
                <a:ext uri="{28A0092B-C50C-407E-A947-70E740481C1C}">
                  <a14:useLocalDpi xmlns:a14="http://schemas.microsoft.com/office/drawing/2010/main" val="0"/>
                </a:ext>
              </a:extLst>
            </a:blip>
            <a:srcRect b="55483"/>
            <a:stretch/>
          </p:blipFill>
          <p:spPr>
            <a:xfrm>
              <a:off x="4838456" y="3136740"/>
              <a:ext cx="1009650" cy="856526"/>
            </a:xfrm>
            <a:prstGeom prst="rect">
              <a:avLst/>
            </a:prstGeom>
          </p:spPr>
        </p:pic>
        <p:sp>
          <p:nvSpPr>
            <p:cNvPr id="15" name="TextBox 14"/>
            <p:cNvSpPr txBox="1"/>
            <p:nvPr/>
          </p:nvSpPr>
          <p:spPr>
            <a:xfrm>
              <a:off x="4965472" y="4054033"/>
              <a:ext cx="894797" cy="400110"/>
            </a:xfrm>
            <a:prstGeom prst="rect">
              <a:avLst/>
            </a:prstGeom>
            <a:noFill/>
          </p:spPr>
          <p:txBody>
            <a:bodyPr wrap="none" rtlCol="0">
              <a:spAutoFit/>
            </a:bodyPr>
            <a:lstStyle/>
            <a:p>
              <a:r>
                <a:rPr lang="en-US" sz="2000" dirty="0" smtClean="0">
                  <a:solidFill>
                    <a:schemeClr val="accent6">
                      <a:lumMod val="75000"/>
                    </a:schemeClr>
                  </a:solidFill>
                  <a:latin typeface="Orly's Font 2" pitchFamily="66" charset="0"/>
                  <a:ea typeface="Verdana" pitchFamily="34" charset="0"/>
                  <a:cs typeface="Verdana" pitchFamily="34" charset="0"/>
                </a:rPr>
                <a:t>Jose’</a:t>
              </a:r>
            </a:p>
          </p:txBody>
        </p:sp>
      </p:grpSp>
      <p:sp>
        <p:nvSpPr>
          <p:cNvPr id="17" name="Text Placeholder 3"/>
          <p:cNvSpPr txBox="1">
            <a:spLocks/>
          </p:cNvSpPr>
          <p:nvPr/>
        </p:nvSpPr>
        <p:spPr bwMode="auto">
          <a:xfrm>
            <a:off x="6150154" y="1894737"/>
            <a:ext cx="19681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15cm</a:t>
            </a:r>
            <a:endParaRPr lang="en-US" sz="2800" dirty="0">
              <a:solidFill>
                <a:schemeClr val="accent5"/>
              </a:solidFill>
              <a:latin typeface="Orly's Font 2" pitchFamily="66" charset="0"/>
            </a:endParaRPr>
          </a:p>
        </p:txBody>
      </p:sp>
      <p:sp>
        <p:nvSpPr>
          <p:cNvPr id="18" name="Text Placeholder 3"/>
          <p:cNvSpPr txBox="1">
            <a:spLocks/>
          </p:cNvSpPr>
          <p:nvPr/>
        </p:nvSpPr>
        <p:spPr bwMode="auto">
          <a:xfrm>
            <a:off x="6150154" y="3066269"/>
            <a:ext cx="17582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16cm</a:t>
            </a:r>
            <a:endParaRPr lang="en-US" sz="2800" dirty="0">
              <a:solidFill>
                <a:schemeClr val="accent1"/>
              </a:solidFill>
              <a:latin typeface="Orly's Font 2" pitchFamily="66" charset="0"/>
            </a:endParaRPr>
          </a:p>
        </p:txBody>
      </p:sp>
      <p:sp>
        <p:nvSpPr>
          <p:cNvPr id="19" name="Text Placeholder 3"/>
          <p:cNvSpPr txBox="1">
            <a:spLocks/>
          </p:cNvSpPr>
          <p:nvPr/>
        </p:nvSpPr>
        <p:spPr bwMode="auto">
          <a:xfrm>
            <a:off x="6150154" y="4415909"/>
            <a:ext cx="203245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3"/>
                </a:solidFill>
                <a:latin typeface="Orly's Font 2" pitchFamily="66" charset="0"/>
              </a:rPr>
              <a:t>19cm</a:t>
            </a:r>
            <a:endParaRPr lang="en-US" sz="2800" dirty="0">
              <a:solidFill>
                <a:schemeClr val="accent3"/>
              </a:solidFill>
              <a:latin typeface="Orly's Font 2" pitchFamily="66" charset="0"/>
            </a:endParaRPr>
          </a:p>
        </p:txBody>
      </p:sp>
    </p:spTree>
    <p:extLst>
      <p:ext uri="{BB962C8B-B14F-4D97-AF65-F5344CB8AC3E}">
        <p14:creationId xmlns:p14="http://schemas.microsoft.com/office/powerpoint/2010/main" val="1434703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1201"/>
                            </p:stCondLst>
                            <p:childTnLst>
                              <p:par>
                                <p:cTn id="8" presetID="10" presetClass="entr" presetSubtype="0" fill="hold" nodeType="afterEffect">
                                  <p:stCondLst>
                                    <p:cond delay="10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childTnLst>
                          </p:cTn>
                        </p:par>
                        <p:par>
                          <p:cTn id="11" fill="hold">
                            <p:stCondLst>
                              <p:cond delay="3201"/>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childTnLst>
                                </p:cTn>
                              </p:par>
                            </p:childTnLst>
                          </p:cTn>
                        </p:par>
                        <p:par>
                          <p:cTn id="15" fill="hold">
                            <p:stCondLst>
                              <p:cond delay="4201"/>
                            </p:stCondLst>
                            <p:childTnLst>
                              <p:par>
                                <p:cTn id="16" presetID="1" presetClass="entr" presetSubtype="0" fill="hold" grpId="0" nodeType="afterEffect">
                                  <p:stCondLst>
                                    <p:cond delay="1000"/>
                                  </p:stCondLst>
                                  <p:iterate type="lt">
                                    <p:tmAbs val="80"/>
                                  </p:iterate>
                                  <p:childTnLst>
                                    <p:set>
                                      <p:cBhvr>
                                        <p:cTn id="17" dur="1" fill="hold">
                                          <p:stCondLst>
                                            <p:cond delay="0"/>
                                          </p:stCondLst>
                                        </p:cTn>
                                        <p:tgtEl>
                                          <p:spTgt spid="17"/>
                                        </p:tgtEl>
                                        <p:attrNameLst>
                                          <p:attrName>style.visibility</p:attrName>
                                        </p:attrNameLst>
                                      </p:cBhvr>
                                      <p:to>
                                        <p:strVal val="visible"/>
                                      </p:to>
                                    </p:set>
                                  </p:childTnLst>
                                </p:cTn>
                              </p:par>
                            </p:childTnLst>
                          </p:cTn>
                        </p:par>
                        <p:par>
                          <p:cTn id="18" fill="hold">
                            <p:stCondLst>
                              <p:cond delay="5442"/>
                            </p:stCondLst>
                            <p:childTnLst>
                              <p:par>
                                <p:cTn id="19" presetID="10"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childTnLst>
                                </p:cTn>
                              </p:par>
                            </p:childTnLst>
                          </p:cTn>
                        </p:par>
                        <p:par>
                          <p:cTn id="22" fill="hold">
                            <p:stCondLst>
                              <p:cond delay="6442"/>
                            </p:stCondLst>
                            <p:childTnLst>
                              <p:par>
                                <p:cTn id="23" presetID="1" presetClass="entr" presetSubtype="0" fill="hold" grpId="0" nodeType="afterEffect">
                                  <p:stCondLst>
                                    <p:cond delay="1000"/>
                                  </p:stCondLst>
                                  <p:iterate type="lt">
                                    <p:tmAbs val="80"/>
                                  </p:iterate>
                                  <p:childTnLst>
                                    <p:set>
                                      <p:cBhvr>
                                        <p:cTn id="24" dur="1" fill="hold">
                                          <p:stCondLst>
                                            <p:cond delay="0"/>
                                          </p:stCondLst>
                                        </p:cTn>
                                        <p:tgtEl>
                                          <p:spTgt spid="18"/>
                                        </p:tgtEl>
                                        <p:attrNameLst>
                                          <p:attrName>style.visibility</p:attrName>
                                        </p:attrNameLst>
                                      </p:cBhvr>
                                      <p:to>
                                        <p:strVal val="visible"/>
                                      </p:to>
                                    </p:set>
                                  </p:childTnLst>
                                </p:cTn>
                              </p:par>
                            </p:childTnLst>
                          </p:cTn>
                        </p:par>
                        <p:par>
                          <p:cTn id="25" fill="hold">
                            <p:stCondLst>
                              <p:cond delay="7683"/>
                            </p:stCondLst>
                            <p:childTnLst>
                              <p:par>
                                <p:cTn id="26" presetID="10" presetClass="entr" presetSubtype="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childTnLst>
                                </p:cTn>
                              </p:par>
                            </p:childTnLst>
                          </p:cTn>
                        </p:par>
                        <p:par>
                          <p:cTn id="29" fill="hold">
                            <p:stCondLst>
                              <p:cond delay="8683"/>
                            </p:stCondLst>
                            <p:childTnLst>
                              <p:par>
                                <p:cTn id="30" presetID="1" presetClass="entr" presetSubtype="0" fill="hold" grpId="0" nodeType="afterEffect">
                                  <p:stCondLst>
                                    <p:cond delay="1000"/>
                                  </p:stCondLst>
                                  <p:iterate type="lt">
                                    <p:tmAbs val="80"/>
                                  </p:iterate>
                                  <p:childTnLst>
                                    <p:set>
                                      <p:cBhvr>
                                        <p:cTn id="31"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659" t="8009"/>
          <a:stretch/>
        </p:blipFill>
        <p:spPr bwMode="auto">
          <a:xfrm>
            <a:off x="6870702" y="2171053"/>
            <a:ext cx="2093736" cy="21029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4" name="Group 23"/>
          <p:cNvGrpSpPr/>
          <p:nvPr/>
        </p:nvGrpSpPr>
        <p:grpSpPr>
          <a:xfrm>
            <a:off x="350500" y="3965686"/>
            <a:ext cx="5942637" cy="631936"/>
            <a:chOff x="350500" y="3965686"/>
            <a:chExt cx="5942637" cy="631936"/>
          </a:xfrm>
        </p:grpSpPr>
        <p:grpSp>
          <p:nvGrpSpPr>
            <p:cNvPr id="20" name="Group 19"/>
            <p:cNvGrpSpPr/>
            <p:nvPr/>
          </p:nvGrpSpPr>
          <p:grpSpPr>
            <a:xfrm>
              <a:off x="350500" y="3965686"/>
              <a:ext cx="5942637" cy="631936"/>
              <a:chOff x="324867" y="4236994"/>
              <a:chExt cx="5942637" cy="631936"/>
            </a:xfrm>
          </p:grpSpPr>
          <p:sp>
            <p:nvSpPr>
              <p:cNvPr id="131" name="TextBox 130"/>
              <p:cNvSpPr txBox="1"/>
              <p:nvPr/>
            </p:nvSpPr>
            <p:spPr>
              <a:xfrm>
                <a:off x="5770394" y="4576578"/>
                <a:ext cx="3786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23</a:t>
                </a:r>
              </a:p>
            </p:txBody>
          </p:sp>
          <p:grpSp>
            <p:nvGrpSpPr>
              <p:cNvPr id="19" name="Group 18"/>
              <p:cNvGrpSpPr/>
              <p:nvPr/>
            </p:nvGrpSpPr>
            <p:grpSpPr>
              <a:xfrm>
                <a:off x="324867" y="4236994"/>
                <a:ext cx="5942637" cy="631936"/>
                <a:chOff x="324867" y="4236994"/>
                <a:chExt cx="5942637" cy="631936"/>
              </a:xfrm>
            </p:grpSpPr>
            <p:grpSp>
              <p:nvGrpSpPr>
                <p:cNvPr id="6" name="Group 5"/>
                <p:cNvGrpSpPr/>
                <p:nvPr/>
              </p:nvGrpSpPr>
              <p:grpSpPr>
                <a:xfrm>
                  <a:off x="324867" y="4257675"/>
                  <a:ext cx="5942637" cy="611255"/>
                  <a:chOff x="324867" y="4257675"/>
                  <a:chExt cx="5942637" cy="611255"/>
                </a:xfrm>
              </p:grpSpPr>
              <p:grpSp>
                <p:nvGrpSpPr>
                  <p:cNvPr id="2" name="Group 1"/>
                  <p:cNvGrpSpPr/>
                  <p:nvPr/>
                </p:nvGrpSpPr>
                <p:grpSpPr>
                  <a:xfrm>
                    <a:off x="324867" y="4334129"/>
                    <a:ext cx="5942637" cy="534801"/>
                    <a:chOff x="115263" y="4328800"/>
                    <a:chExt cx="5942637" cy="534801"/>
                  </a:xfrm>
                </p:grpSpPr>
                <p:grpSp>
                  <p:nvGrpSpPr>
                    <p:cNvPr id="107" name="Group 106"/>
                    <p:cNvGrpSpPr/>
                    <p:nvPr/>
                  </p:nvGrpSpPr>
                  <p:grpSpPr>
                    <a:xfrm>
                      <a:off x="115263" y="4328800"/>
                      <a:ext cx="5942637" cy="257802"/>
                      <a:chOff x="228600" y="4452371"/>
                      <a:chExt cx="9036740" cy="257802"/>
                    </a:xfrm>
                  </p:grpSpPr>
                  <p:grpSp>
                    <p:nvGrpSpPr>
                      <p:cNvPr id="54" name="Group 53"/>
                      <p:cNvGrpSpPr/>
                      <p:nvPr/>
                    </p:nvGrpSpPr>
                    <p:grpSpPr>
                      <a:xfrm>
                        <a:off x="228600" y="4457700"/>
                        <a:ext cx="9036740" cy="252473"/>
                        <a:chOff x="354519" y="3526308"/>
                        <a:chExt cx="9036740" cy="252473"/>
                      </a:xfrm>
                    </p:grpSpPr>
                    <p:cxnSp>
                      <p:nvCxnSpPr>
                        <p:cNvPr id="91" name="Straight Arrow Connector 90"/>
                        <p:cNvCxnSpPr/>
                        <p:nvPr/>
                      </p:nvCxnSpPr>
                      <p:spPr bwMode="auto">
                        <a:xfrm flipV="1">
                          <a:off x="354519" y="3641887"/>
                          <a:ext cx="9036740" cy="1065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a:off x="215664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a:off x="25127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a:off x="286891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bwMode="auto">
                        <a:xfrm>
                          <a:off x="32250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auto">
                        <a:xfrm>
                          <a:off x="571799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a:off x="35811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a:off x="393732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auto">
                        <a:xfrm>
                          <a:off x="42934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a:off x="464959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a:off x="500572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a:off x="53618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bwMode="auto">
                        <a:xfrm>
                          <a:off x="607412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bwMode="auto">
                        <a:xfrm>
                          <a:off x="6430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bwMode="auto">
                        <a:xfrm>
                          <a:off x="678639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714253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bwMode="auto">
                        <a:xfrm>
                          <a:off x="749866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bwMode="auto">
                        <a:xfrm>
                          <a:off x="785479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bwMode="auto">
                        <a:xfrm>
                          <a:off x="821093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bwMode="auto">
                        <a:xfrm>
                          <a:off x="856706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bwMode="auto">
                        <a:xfrm>
                          <a:off x="89232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93" name="Straight Connector 92"/>
                      <p:cNvCxnSpPr/>
                      <p:nvPr/>
                    </p:nvCxnSpPr>
                    <p:spPr bwMode="auto">
                      <a:xfrm>
                        <a:off x="606192"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bwMode="auto">
                      <a:xfrm>
                        <a:off x="962327"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bwMode="auto">
                      <a:xfrm>
                        <a:off x="1318461"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bwMode="auto">
                      <a:xfrm>
                        <a:off x="1674596"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9" name="TextBox 108"/>
                    <p:cNvSpPr txBox="1"/>
                    <p:nvPr/>
                  </p:nvSpPr>
                  <p:spPr>
                    <a:xfrm>
                      <a:off x="478985" y="4581273"/>
                      <a:ext cx="23756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1</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110" name="TextBox 109"/>
                    <p:cNvSpPr txBox="1"/>
                    <p:nvPr/>
                  </p:nvSpPr>
                  <p:spPr>
                    <a:xfrm>
                      <a:off x="691542" y="4571249"/>
                      <a:ext cx="2808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a:t>
                      </a:r>
                    </a:p>
                  </p:txBody>
                </p:sp>
                <p:sp>
                  <p:nvSpPr>
                    <p:cNvPr id="111" name="TextBox 110"/>
                    <p:cNvSpPr txBox="1"/>
                    <p:nvPr/>
                  </p:nvSpPr>
                  <p:spPr>
                    <a:xfrm>
                      <a:off x="924937" y="4578074"/>
                      <a:ext cx="2824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3</a:t>
                      </a:r>
                    </a:p>
                  </p:txBody>
                </p:sp>
                <p:sp>
                  <p:nvSpPr>
                    <p:cNvPr id="112" name="TextBox 111"/>
                    <p:cNvSpPr txBox="1"/>
                    <p:nvPr/>
                  </p:nvSpPr>
                  <p:spPr>
                    <a:xfrm>
                      <a:off x="1163943"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a:t>
                      </a:r>
                    </a:p>
                  </p:txBody>
                </p:sp>
                <p:sp>
                  <p:nvSpPr>
                    <p:cNvPr id="113" name="TextBox 112"/>
                    <p:cNvSpPr txBox="1"/>
                    <p:nvPr/>
                  </p:nvSpPr>
                  <p:spPr>
                    <a:xfrm>
                      <a:off x="1391728" y="4586600"/>
                      <a:ext cx="28565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a:t>
                      </a:r>
                    </a:p>
                  </p:txBody>
                </p:sp>
                <p:sp>
                  <p:nvSpPr>
                    <p:cNvPr id="114" name="TextBox 113"/>
                    <p:cNvSpPr txBox="1"/>
                    <p:nvPr/>
                  </p:nvSpPr>
                  <p:spPr>
                    <a:xfrm>
                      <a:off x="1626727" y="4586602"/>
                      <a:ext cx="284052"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6</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115" name="TextBox 114"/>
                    <p:cNvSpPr txBox="1"/>
                    <p:nvPr/>
                  </p:nvSpPr>
                  <p:spPr>
                    <a:xfrm>
                      <a:off x="1875532" y="4586601"/>
                      <a:ext cx="26962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7</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116" name="TextBox 115"/>
                    <p:cNvSpPr txBox="1"/>
                    <p:nvPr/>
                  </p:nvSpPr>
                  <p:spPr>
                    <a:xfrm>
                      <a:off x="2098327" y="4586602"/>
                      <a:ext cx="277640"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8</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117" name="TextBox 116"/>
                    <p:cNvSpPr txBox="1"/>
                    <p:nvPr/>
                  </p:nvSpPr>
                  <p:spPr>
                    <a:xfrm>
                      <a:off x="2334928"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9</a:t>
                      </a:r>
                    </a:p>
                  </p:txBody>
                </p:sp>
                <p:sp>
                  <p:nvSpPr>
                    <p:cNvPr id="118" name="TextBox 117"/>
                    <p:cNvSpPr txBox="1"/>
                    <p:nvPr/>
                  </p:nvSpPr>
                  <p:spPr>
                    <a:xfrm>
                      <a:off x="2532256" y="4586602"/>
                      <a:ext cx="3465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10</a:t>
                      </a:r>
                    </a:p>
                  </p:txBody>
                </p:sp>
                <p:sp>
                  <p:nvSpPr>
                    <p:cNvPr id="119" name="TextBox 118"/>
                    <p:cNvSpPr txBox="1"/>
                    <p:nvPr/>
                  </p:nvSpPr>
                  <p:spPr>
                    <a:xfrm>
                      <a:off x="2795323" y="4583399"/>
                      <a:ext cx="29046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11</a:t>
                      </a:r>
                    </a:p>
                  </p:txBody>
                </p:sp>
                <p:sp>
                  <p:nvSpPr>
                    <p:cNvPr id="120" name="TextBox 119"/>
                    <p:cNvSpPr txBox="1"/>
                    <p:nvPr/>
                  </p:nvSpPr>
                  <p:spPr>
                    <a:xfrm>
                      <a:off x="2996179" y="4586602"/>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12</a:t>
                      </a:r>
                    </a:p>
                  </p:txBody>
                </p:sp>
                <p:sp>
                  <p:nvSpPr>
                    <p:cNvPr id="121" name="TextBox 120"/>
                    <p:cNvSpPr txBox="1"/>
                    <p:nvPr/>
                  </p:nvSpPr>
                  <p:spPr>
                    <a:xfrm>
                      <a:off x="3213328" y="4586602"/>
                      <a:ext cx="33534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13</a:t>
                      </a:r>
                    </a:p>
                  </p:txBody>
                </p:sp>
                <p:sp>
                  <p:nvSpPr>
                    <p:cNvPr id="122" name="TextBox 121"/>
                    <p:cNvSpPr txBox="1"/>
                    <p:nvPr/>
                  </p:nvSpPr>
                  <p:spPr>
                    <a:xfrm>
                      <a:off x="3464616"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14</a:t>
                      </a:r>
                    </a:p>
                  </p:txBody>
                </p:sp>
                <p:sp>
                  <p:nvSpPr>
                    <p:cNvPr id="123" name="TextBox 122"/>
                    <p:cNvSpPr txBox="1"/>
                    <p:nvPr/>
                  </p:nvSpPr>
                  <p:spPr>
                    <a:xfrm>
                      <a:off x="3707249" y="4586602"/>
                      <a:ext cx="33855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15</a:t>
                      </a:r>
                    </a:p>
                  </p:txBody>
                </p:sp>
                <p:sp>
                  <p:nvSpPr>
                    <p:cNvPr id="124" name="TextBox 123"/>
                    <p:cNvSpPr txBox="1"/>
                    <p:nvPr/>
                  </p:nvSpPr>
                  <p:spPr>
                    <a:xfrm>
                      <a:off x="3942247" y="4586602"/>
                      <a:ext cx="33695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16</a:t>
                      </a:r>
                    </a:p>
                  </p:txBody>
                </p:sp>
                <p:sp>
                  <p:nvSpPr>
                    <p:cNvPr id="125" name="TextBox 124"/>
                    <p:cNvSpPr txBox="1"/>
                    <p:nvPr/>
                  </p:nvSpPr>
                  <p:spPr>
                    <a:xfrm>
                      <a:off x="4183658" y="4586602"/>
                      <a:ext cx="32252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17</a:t>
                      </a:r>
                    </a:p>
                  </p:txBody>
                </p:sp>
                <p:sp>
                  <p:nvSpPr>
                    <p:cNvPr id="126" name="TextBox 125"/>
                    <p:cNvSpPr txBox="1"/>
                    <p:nvPr/>
                  </p:nvSpPr>
                  <p:spPr>
                    <a:xfrm>
                      <a:off x="4413847" y="4586602"/>
                      <a:ext cx="33054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18</a:t>
                      </a:r>
                    </a:p>
                  </p:txBody>
                </p:sp>
                <p:sp>
                  <p:nvSpPr>
                    <p:cNvPr id="127" name="TextBox 126"/>
                    <p:cNvSpPr txBox="1"/>
                    <p:nvPr/>
                  </p:nvSpPr>
                  <p:spPr>
                    <a:xfrm>
                      <a:off x="4650449"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19</a:t>
                      </a:r>
                    </a:p>
                  </p:txBody>
                </p:sp>
                <p:sp>
                  <p:nvSpPr>
                    <p:cNvPr id="128" name="TextBox 127"/>
                    <p:cNvSpPr txBox="1"/>
                    <p:nvPr/>
                  </p:nvSpPr>
                  <p:spPr>
                    <a:xfrm>
                      <a:off x="4852586" y="4583398"/>
                      <a:ext cx="3898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20</a:t>
                      </a:r>
                    </a:p>
                  </p:txBody>
                </p:sp>
                <p:sp>
                  <p:nvSpPr>
                    <p:cNvPr id="129" name="TextBox 128"/>
                    <p:cNvSpPr txBox="1"/>
                    <p:nvPr/>
                  </p:nvSpPr>
                  <p:spPr>
                    <a:xfrm>
                      <a:off x="5114835" y="4583399"/>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21</a:t>
                      </a:r>
                    </a:p>
                  </p:txBody>
                </p:sp>
                <p:sp>
                  <p:nvSpPr>
                    <p:cNvPr id="130" name="TextBox 129"/>
                    <p:cNvSpPr txBox="1"/>
                    <p:nvPr/>
                  </p:nvSpPr>
                  <p:spPr>
                    <a:xfrm>
                      <a:off x="5319445" y="4571248"/>
                      <a:ext cx="37702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22</a:t>
                      </a:r>
                    </a:p>
                  </p:txBody>
                </p:sp>
              </p:grpSp>
              <p:sp>
                <p:nvSpPr>
                  <p:cNvPr id="5" name="Rectangle 4"/>
                  <p:cNvSpPr/>
                  <p:nvPr/>
                </p:nvSpPr>
                <p:spPr>
                  <a:xfrm>
                    <a:off x="324867" y="4257675"/>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06" name="Rectangle 105"/>
                <p:cNvSpPr/>
                <p:nvPr/>
              </p:nvSpPr>
              <p:spPr>
                <a:xfrm>
                  <a:off x="6097071" y="4241599"/>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Rectangle 15"/>
                <p:cNvSpPr/>
                <p:nvPr/>
              </p:nvSpPr>
              <p:spPr>
                <a:xfrm>
                  <a:off x="410083" y="4236994"/>
                  <a:ext cx="5794150" cy="616583"/>
                </a:xfrm>
                <a:prstGeom prst="rect">
                  <a:avLst/>
                </a:prstGeom>
                <a:noFill/>
                <a:ln w="57150">
                  <a:solidFill>
                    <a:srgbClr val="DD4F2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140" name="TextBox 139"/>
            <p:cNvSpPr txBox="1"/>
            <p:nvPr/>
          </p:nvSpPr>
          <p:spPr>
            <a:xfrm>
              <a:off x="451973" y="4317420"/>
              <a:ext cx="2936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0</a:t>
              </a:r>
            </a:p>
          </p:txBody>
        </p:sp>
      </p:grpSp>
      <p:sp>
        <p:nvSpPr>
          <p:cNvPr id="3" name="Text Placeholder 2"/>
          <p:cNvSpPr txBox="1">
            <a:spLocks/>
          </p:cNvSpPr>
          <p:nvPr/>
        </p:nvSpPr>
        <p:spPr bwMode="auto">
          <a:xfrm>
            <a:off x="3070281" y="1011205"/>
            <a:ext cx="30861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Measure It!</a:t>
            </a:r>
            <a:endParaRPr lang="en-US" sz="2800" dirty="0">
              <a:solidFill>
                <a:schemeClr val="accent1"/>
              </a:solidFill>
              <a:latin typeface="Orly's Font 2" pitchFamily="66" charset="0"/>
            </a:endParaRPr>
          </a:p>
        </p:txBody>
      </p:sp>
      <p:grpSp>
        <p:nvGrpSpPr>
          <p:cNvPr id="7" name="Group 6"/>
          <p:cNvGrpSpPr/>
          <p:nvPr/>
        </p:nvGrpSpPr>
        <p:grpSpPr>
          <a:xfrm>
            <a:off x="598808" y="1519160"/>
            <a:ext cx="3512955" cy="2376979"/>
            <a:chOff x="1116668" y="2117099"/>
            <a:chExt cx="3291840" cy="2235433"/>
          </a:xfrm>
        </p:grpSpPr>
        <p:sp>
          <p:nvSpPr>
            <p:cNvPr id="8" name="Rounded Rectangle 7"/>
            <p:cNvSpPr/>
            <p:nvPr/>
          </p:nvSpPr>
          <p:spPr>
            <a:xfrm>
              <a:off x="1116668" y="2295132"/>
              <a:ext cx="3291840" cy="2057400"/>
            </a:xfrm>
            <a:prstGeom prst="roundRect">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smtClean="0">
                  <a:solidFill>
                    <a:schemeClr val="accent6">
                      <a:lumMod val="75000"/>
                    </a:schemeClr>
                  </a:solidFill>
                  <a:latin typeface="Orly's Font 2" pitchFamily="66" charset="0"/>
                </a:rPr>
                <a:t>LearnZillion Whiteboard</a:t>
              </a:r>
            </a:p>
          </p:txBody>
        </p:sp>
        <p:sp>
          <p:nvSpPr>
            <p:cNvPr id="9" name="Rectangle 8"/>
            <p:cNvSpPr/>
            <p:nvPr/>
          </p:nvSpPr>
          <p:spPr>
            <a:xfrm>
              <a:off x="2555750" y="2171700"/>
              <a:ext cx="486504" cy="182880"/>
            </a:xfrm>
            <a:prstGeom prst="rect">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ounded Rectangle 9"/>
            <p:cNvSpPr/>
            <p:nvPr/>
          </p:nvSpPr>
          <p:spPr>
            <a:xfrm>
              <a:off x="2188929" y="2125192"/>
              <a:ext cx="1274040" cy="114300"/>
            </a:xfrm>
            <a:prstGeom prst="roundRect">
              <a:avLst/>
            </a:prstGeom>
            <a:solidFill>
              <a:srgbClr val="0070C0"/>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mc:AlternateContent xmlns:mc="http://schemas.openxmlformats.org/markup-compatibility/2006" xmlns:p14="http://schemas.microsoft.com/office/powerpoint/2010/main">
          <mc:Choice Requires="p14">
            <p:contentPart p14:bwMode="auto" r:id="rId4">
              <p14:nvContentPartPr>
                <p14:cNvPr id="11" name="Ink 10"/>
                <p14:cNvContentPartPr/>
                <p14:nvPr/>
              </p14:nvContentPartPr>
              <p14:xfrm>
                <a:off x="2127076" y="2117099"/>
                <a:ext cx="159840" cy="105480"/>
              </p14:xfrm>
            </p:contentPart>
          </mc:Choice>
          <mc:Fallback xmlns="">
            <p:pic>
              <p:nvPicPr>
                <p:cNvPr id="41" name="Ink 40"/>
                <p:cNvPicPr/>
                <p:nvPr/>
              </p:nvPicPr>
              <p:blipFill>
                <a:blip r:embed="rId7"/>
                <a:stretch>
                  <a:fillRect/>
                </a:stretch>
              </p:blipFill>
              <p:spPr>
                <a:xfrm>
                  <a:off x="2099716" y="2088923"/>
                  <a:ext cx="203760" cy="161110"/>
                </a:xfrm>
                <a:prstGeom prst="rect">
                  <a:avLst/>
                </a:prstGeom>
              </p:spPr>
            </p:pic>
          </mc:Fallback>
        </mc:AlternateContent>
      </p:grpSp>
      <p:grpSp>
        <p:nvGrpSpPr>
          <p:cNvPr id="12" name="Group 11"/>
          <p:cNvGrpSpPr/>
          <p:nvPr/>
        </p:nvGrpSpPr>
        <p:grpSpPr>
          <a:xfrm>
            <a:off x="4376729" y="2128116"/>
            <a:ext cx="973343" cy="1348371"/>
            <a:chOff x="4952511" y="1828800"/>
            <a:chExt cx="973343" cy="1348371"/>
          </a:xfrm>
        </p:grpSpPr>
        <p:sp>
          <p:nvSpPr>
            <p:cNvPr id="13" name="Shape 477"/>
            <p:cNvSpPr/>
            <p:nvPr/>
          </p:nvSpPr>
          <p:spPr>
            <a:xfrm>
              <a:off x="5066813" y="1828800"/>
              <a:ext cx="781291" cy="956982"/>
            </a:xfrm>
            <a:prstGeom prst="rect">
              <a:avLst/>
            </a:prstGeom>
            <a:blipFill>
              <a:blip r:embed="rId8"/>
              <a:srcRect/>
              <a:stretch>
                <a:fillRect l="-28435" t="-20955" r="-25091" b="-127975"/>
              </a:stretch>
            </a:blipFill>
          </p:spPr>
        </p:sp>
        <p:sp>
          <p:nvSpPr>
            <p:cNvPr id="14" name="TextBox 13"/>
            <p:cNvSpPr txBox="1"/>
            <p:nvPr/>
          </p:nvSpPr>
          <p:spPr>
            <a:xfrm>
              <a:off x="4952511" y="2777061"/>
              <a:ext cx="973343" cy="400110"/>
            </a:xfrm>
            <a:prstGeom prst="rect">
              <a:avLst/>
            </a:prstGeom>
            <a:noFill/>
          </p:spPr>
          <p:txBody>
            <a:bodyPr wrap="none" rtlCol="0">
              <a:spAutoFit/>
            </a:bodyPr>
            <a:lstStyle/>
            <a:p>
              <a:r>
                <a:rPr lang="en-US" sz="2000" dirty="0" smtClean="0">
                  <a:solidFill>
                    <a:schemeClr val="accent6">
                      <a:lumMod val="75000"/>
                    </a:schemeClr>
                  </a:solidFill>
                  <a:latin typeface="Orly's Font 2" pitchFamily="66" charset="0"/>
                  <a:ea typeface="Verdana" pitchFamily="34" charset="0"/>
                  <a:cs typeface="Verdana" pitchFamily="34" charset="0"/>
                </a:rPr>
                <a:t>Jamie</a:t>
              </a:r>
            </a:p>
          </p:txBody>
        </p:sp>
      </p:grpSp>
      <p:sp>
        <p:nvSpPr>
          <p:cNvPr id="15" name="Text Placeholder 3"/>
          <p:cNvSpPr txBox="1">
            <a:spLocks/>
          </p:cNvSpPr>
          <p:nvPr/>
        </p:nvSpPr>
        <p:spPr bwMode="auto">
          <a:xfrm>
            <a:off x="5501008" y="2491338"/>
            <a:ext cx="1186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15cm</a:t>
            </a:r>
            <a:endParaRPr lang="en-US" sz="2800" dirty="0">
              <a:solidFill>
                <a:schemeClr val="accent5"/>
              </a:solidFill>
              <a:latin typeface="Orly's Font 2" pitchFamily="66" charset="0"/>
            </a:endParaRPr>
          </a:p>
        </p:txBody>
      </p:sp>
      <p:cxnSp>
        <p:nvCxnSpPr>
          <p:cNvPr id="22" name="Straight Connector 21"/>
          <p:cNvCxnSpPr/>
          <p:nvPr/>
        </p:nvCxnSpPr>
        <p:spPr>
          <a:xfrm>
            <a:off x="598808" y="2993310"/>
            <a:ext cx="0" cy="1190419"/>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4108843" y="2993309"/>
            <a:ext cx="0" cy="1190419"/>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41" name="Right Brace 140"/>
          <p:cNvSpPr/>
          <p:nvPr/>
        </p:nvSpPr>
        <p:spPr>
          <a:xfrm rot="5400000">
            <a:off x="2036434" y="2937964"/>
            <a:ext cx="638933" cy="3511725"/>
          </a:xfrm>
          <a:prstGeom prst="rightBrace">
            <a:avLst/>
          </a:prstGeom>
          <a:ln w="571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2" name="Text Placeholder 3"/>
          <p:cNvSpPr txBox="1">
            <a:spLocks/>
          </p:cNvSpPr>
          <p:nvPr/>
        </p:nvSpPr>
        <p:spPr bwMode="auto">
          <a:xfrm>
            <a:off x="598808" y="5013290"/>
            <a:ext cx="4254818" cy="52322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6">
                    <a:lumMod val="75000"/>
                  </a:schemeClr>
                </a:solidFill>
                <a:latin typeface="Orly's Font 2" pitchFamily="66" charset="0"/>
              </a:rPr>
              <a:t>How many spaces?</a:t>
            </a:r>
            <a:endParaRPr lang="en-US" sz="2800" dirty="0">
              <a:solidFill>
                <a:schemeClr val="accent6">
                  <a:lumMod val="75000"/>
                </a:schemeClr>
              </a:solidFill>
              <a:latin typeface="Orly's Font 2" pitchFamily="66" charset="0"/>
            </a:endParaRPr>
          </a:p>
        </p:txBody>
      </p:sp>
      <p:sp>
        <p:nvSpPr>
          <p:cNvPr id="143" name="AutoShape 4"/>
          <p:cNvSpPr>
            <a:spLocks noChangeArrowheads="1"/>
          </p:cNvSpPr>
          <p:nvPr/>
        </p:nvSpPr>
        <p:spPr bwMode="auto">
          <a:xfrm rot="20114517">
            <a:off x="483978" y="3221686"/>
            <a:ext cx="2921226" cy="733663"/>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Orly's Font 2" pitchFamily="66" charset="0"/>
              </a:rPr>
              <a:t>Started at zero!</a:t>
            </a:r>
            <a:r>
              <a:rPr kumimoji="0" lang="en-US" sz="1800" b="0" i="0" u="none" strike="noStrike" kern="0" cap="none" spc="0" normalizeH="0" noProof="0" dirty="0" smtClean="0">
                <a:ln>
                  <a:noFill/>
                </a:ln>
                <a:solidFill>
                  <a:sysClr val="windowText" lastClr="000000"/>
                </a:solidFill>
                <a:effectLst/>
                <a:uLnTx/>
                <a:uFillTx/>
                <a:latin typeface="Orly's Font 2" pitchFamily="66" charset="0"/>
              </a:rPr>
              <a:t> </a:t>
            </a:r>
            <a:endParaRPr kumimoji="0" lang="en-US" sz="1800" b="0" i="0" u="none" strike="noStrike" kern="0" cap="none" spc="0" normalizeH="0" baseline="0" noProof="0" dirty="0" smtClean="0">
              <a:ln>
                <a:noFill/>
              </a:ln>
              <a:solidFill>
                <a:sysClr val="windowText" lastClr="000000"/>
              </a:solidFill>
              <a:effectLst/>
              <a:uLnTx/>
              <a:uFillTx/>
              <a:latin typeface="Orly's Font 2" pitchFamily="66" charset="0"/>
            </a:endParaRPr>
          </a:p>
        </p:txBody>
      </p:sp>
      <p:sp>
        <p:nvSpPr>
          <p:cNvPr id="144" name="AutoShape 4"/>
          <p:cNvSpPr>
            <a:spLocks noChangeArrowheads="1"/>
          </p:cNvSpPr>
          <p:nvPr/>
        </p:nvSpPr>
        <p:spPr bwMode="auto">
          <a:xfrm rot="20114517">
            <a:off x="4044954" y="3201456"/>
            <a:ext cx="2921226" cy="733663"/>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Orly's Font 2" pitchFamily="66" charset="0"/>
              </a:rPr>
              <a:t>Stopped at 15!</a:t>
            </a:r>
            <a:r>
              <a:rPr kumimoji="0" lang="en-US" sz="1800" b="0" i="0" u="none" strike="noStrike" kern="0" cap="none" spc="0" normalizeH="0" noProof="0" dirty="0" smtClean="0">
                <a:ln>
                  <a:noFill/>
                </a:ln>
                <a:solidFill>
                  <a:sysClr val="windowText" lastClr="000000"/>
                </a:solidFill>
                <a:effectLst/>
                <a:uLnTx/>
                <a:uFillTx/>
                <a:latin typeface="Orly's Font 2" pitchFamily="66" charset="0"/>
              </a:rPr>
              <a:t> </a:t>
            </a:r>
            <a:endParaRPr kumimoji="0" lang="en-US" sz="1800" b="0" i="0" u="none" strike="noStrike" kern="0" cap="none" spc="0" normalizeH="0" baseline="0" noProof="0" dirty="0" smtClean="0">
              <a:ln>
                <a:noFill/>
              </a:ln>
              <a:solidFill>
                <a:sysClr val="windowText" lastClr="000000"/>
              </a:solidFill>
              <a:effectLst/>
              <a:uLnTx/>
              <a:uFillTx/>
              <a:latin typeface="Orly's Font 2" pitchFamily="66" charset="0"/>
            </a:endParaRPr>
          </a:p>
        </p:txBody>
      </p:sp>
      <p:sp>
        <p:nvSpPr>
          <p:cNvPr id="25" name="Rectangle 24"/>
          <p:cNvSpPr/>
          <p:nvPr/>
        </p:nvSpPr>
        <p:spPr>
          <a:xfrm>
            <a:off x="7527235" y="2171053"/>
            <a:ext cx="274320" cy="2016755"/>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 name="Text Placeholder 3"/>
          <p:cNvSpPr txBox="1">
            <a:spLocks/>
          </p:cNvSpPr>
          <p:nvPr/>
        </p:nvSpPr>
        <p:spPr bwMode="auto">
          <a:xfrm>
            <a:off x="5796027" y="1595206"/>
            <a:ext cx="37818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rgbClr val="0070C0"/>
                </a:solidFill>
                <a:latin typeface="Orly's Font 2" pitchFamily="66" charset="0"/>
              </a:rPr>
              <a:t>7 students agree</a:t>
            </a:r>
            <a:endParaRPr lang="en-US" sz="2800" dirty="0">
              <a:solidFill>
                <a:srgbClr val="0070C0"/>
              </a:solidFill>
              <a:latin typeface="Orly's Font 2" pitchFamily="66" charset="0"/>
            </a:endParaRPr>
          </a:p>
        </p:txBody>
      </p: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721"/>
                            </p:stCondLst>
                            <p:childTnLst>
                              <p:par>
                                <p:cTn id="8" presetID="10"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1221"/>
                            </p:stCondLst>
                            <p:childTnLst>
                              <p:par>
                                <p:cTn id="12" presetID="10" presetClass="entr" presetSubtype="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721"/>
                            </p:stCondLst>
                            <p:childTnLst>
                              <p:par>
                                <p:cTn id="16" presetID="1" presetClass="entr" presetSubtype="0" fill="hold" grpId="0" nodeType="afterEffect">
                                  <p:stCondLst>
                                    <p:cond delay="0"/>
                                  </p:stCondLst>
                                  <p:iterate type="lt">
                                    <p:tmAbs val="80"/>
                                  </p:iterate>
                                  <p:childTnLst>
                                    <p:set>
                                      <p:cBhvr>
                                        <p:cTn id="17" dur="1" fill="hold">
                                          <p:stCondLst>
                                            <p:cond delay="0"/>
                                          </p:stCondLst>
                                        </p:cTn>
                                        <p:tgtEl>
                                          <p:spTgt spid="1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10" presetClass="entr" presetSubtype="0" fill="hold" nodeType="withEffect">
                                  <p:stCondLst>
                                    <p:cond delay="0"/>
                                  </p:stCondLst>
                                  <p:childTnLst>
                                    <p:set>
                                      <p:cBhvr>
                                        <p:cTn id="28" dur="1" fill="hold">
                                          <p:stCondLst>
                                            <p:cond delay="0"/>
                                          </p:stCondLst>
                                        </p:cTn>
                                        <p:tgtEl>
                                          <p:spTgt spid="139"/>
                                        </p:tgtEl>
                                        <p:attrNameLst>
                                          <p:attrName>style.visibility</p:attrName>
                                        </p:attrNameLst>
                                      </p:cBhvr>
                                      <p:to>
                                        <p:strVal val="visible"/>
                                      </p:to>
                                    </p:set>
                                    <p:animEffect transition="in" filter="fade">
                                      <p:cBhvr>
                                        <p:cTn id="29" dur="500"/>
                                        <p:tgtEl>
                                          <p:spTgt spid="13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43"/>
                                        </p:tgtEl>
                                        <p:attrNameLst>
                                          <p:attrName>style.visibility</p:attrName>
                                        </p:attrNameLst>
                                      </p:cBhvr>
                                      <p:to>
                                        <p:strVal val="visible"/>
                                      </p:to>
                                    </p:set>
                                    <p:animEffect transition="in" filter="fade">
                                      <p:cBhvr>
                                        <p:cTn id="34" dur="2000"/>
                                        <p:tgtEl>
                                          <p:spTgt spid="143"/>
                                        </p:tgtEl>
                                      </p:cBhvr>
                                    </p:animEffect>
                                  </p:childTnLst>
                                  <p:subTnLst>
                                    <p:set>
                                      <p:cBhvr override="childStyle">
                                        <p:cTn dur="1" fill="hold" display="0" masterRel="sameClick" afterEffect="1">
                                          <p:stCondLst>
                                            <p:cond evt="end" delay="0">
                                              <p:tn val="32"/>
                                            </p:cond>
                                          </p:stCondLst>
                                        </p:cTn>
                                        <p:tgtEl>
                                          <p:spTgt spid="143"/>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44"/>
                                        </p:tgtEl>
                                        <p:attrNameLst>
                                          <p:attrName>style.visibility</p:attrName>
                                        </p:attrNameLst>
                                      </p:cBhvr>
                                      <p:to>
                                        <p:strVal val="visible"/>
                                      </p:to>
                                    </p:set>
                                    <p:animEffect transition="in" filter="fade">
                                      <p:cBhvr>
                                        <p:cTn id="39" dur="2000"/>
                                        <p:tgtEl>
                                          <p:spTgt spid="144"/>
                                        </p:tgtEl>
                                      </p:cBhvr>
                                    </p:animEffect>
                                  </p:childTnLst>
                                  <p:subTnLst>
                                    <p:set>
                                      <p:cBhvr override="childStyle">
                                        <p:cTn dur="1" fill="hold" display="0" masterRel="sameClick" afterEffect="1">
                                          <p:stCondLst>
                                            <p:cond evt="end" delay="0">
                                              <p:tn val="37"/>
                                            </p:cond>
                                          </p:stCondLst>
                                        </p:cTn>
                                        <p:tgtEl>
                                          <p:spTgt spid="144"/>
                                        </p:tgtEl>
                                        <p:attrNameLst>
                                          <p:attrName>style.visibility</p:attrName>
                                        </p:attrNameLst>
                                      </p:cBhvr>
                                      <p:to>
                                        <p:strVal val="hidden"/>
                                      </p:to>
                                    </p:set>
                                  </p:sub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41"/>
                                        </p:tgtEl>
                                        <p:attrNameLst>
                                          <p:attrName>style.visibility</p:attrName>
                                        </p:attrNameLst>
                                      </p:cBhvr>
                                      <p:to>
                                        <p:strVal val="visible"/>
                                      </p:to>
                                    </p:set>
                                    <p:animEffect transition="in" filter="fade">
                                      <p:cBhvr>
                                        <p:cTn id="44" dur="500"/>
                                        <p:tgtEl>
                                          <p:spTgt spid="141"/>
                                        </p:tgtEl>
                                      </p:cBhvr>
                                    </p:animEffect>
                                  </p:childTnLst>
                                </p:cTn>
                              </p:par>
                            </p:childTnLst>
                          </p:cTn>
                        </p:par>
                        <p:par>
                          <p:cTn id="45" fill="hold">
                            <p:stCondLst>
                              <p:cond delay="500"/>
                            </p:stCondLst>
                            <p:childTnLst>
                              <p:par>
                                <p:cTn id="46" presetID="1" presetClass="entr" presetSubtype="0" fill="hold" grpId="0" nodeType="afterEffect">
                                  <p:stCondLst>
                                    <p:cond delay="0"/>
                                  </p:stCondLst>
                                  <p:iterate type="lt">
                                    <p:tmAbs val="80"/>
                                  </p:iterate>
                                  <p:childTnLst>
                                    <p:set>
                                      <p:cBhvr>
                                        <p:cTn id="47" dur="1" fill="hold">
                                          <p:stCondLst>
                                            <p:cond delay="0"/>
                                          </p:stCondLst>
                                        </p:cTn>
                                        <p:tgtEl>
                                          <p:spTgt spid="142"/>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026"/>
                                        </p:tgtEl>
                                        <p:attrNameLst>
                                          <p:attrName>style.visibility</p:attrName>
                                        </p:attrNameLst>
                                      </p:cBhvr>
                                      <p:to>
                                        <p:strVal val="visible"/>
                                      </p:to>
                                    </p:set>
                                    <p:animEffect transition="in" filter="fade">
                                      <p:cBhvr>
                                        <p:cTn id="52" dur="500"/>
                                        <p:tgtEl>
                                          <p:spTgt spid="102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childTnLst>
                          </p:cTn>
                        </p:par>
                        <p:par>
                          <p:cTn id="56" fill="hold">
                            <p:stCondLst>
                              <p:cond delay="500"/>
                            </p:stCondLst>
                            <p:childTnLst>
                              <p:par>
                                <p:cTn id="57" presetID="1" presetClass="entr" presetSubtype="0" fill="hold" grpId="0" nodeType="afterEffect">
                                  <p:stCondLst>
                                    <p:cond delay="0"/>
                                  </p:stCondLst>
                                  <p:iterate type="lt">
                                    <p:tmAbs val="80"/>
                                  </p:iterate>
                                  <p:childTnLst>
                                    <p:set>
                                      <p:cBhvr>
                                        <p:cTn id="58" dur="1" fill="hold">
                                          <p:stCondLst>
                                            <p:cond delay="0"/>
                                          </p:stCondLst>
                                        </p:cTn>
                                        <p:tgtEl>
                                          <p:spTgt spid="1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5" grpId="0"/>
      <p:bldP spid="141" grpId="0" animBg="1"/>
      <p:bldP spid="142" grpId="0" animBg="1"/>
      <p:bldP spid="143" grpId="0" animBg="1"/>
      <p:bldP spid="144" grpId="0" animBg="1"/>
      <p:bldP spid="25" grpId="0" animBg="1"/>
      <p:bldP spid="1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898162" y="923926"/>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Measure It!</a:t>
            </a:r>
            <a:endParaRPr lang="en-US" sz="2800" dirty="0">
              <a:solidFill>
                <a:schemeClr val="accent1"/>
              </a:solidFill>
              <a:latin typeface="Orly's Font 2" pitchFamily="66" charset="0"/>
            </a:endParaRPr>
          </a:p>
        </p:txBody>
      </p:sp>
      <p:grpSp>
        <p:nvGrpSpPr>
          <p:cNvPr id="7" name="Group 6"/>
          <p:cNvGrpSpPr/>
          <p:nvPr/>
        </p:nvGrpSpPr>
        <p:grpSpPr>
          <a:xfrm>
            <a:off x="898162" y="1625482"/>
            <a:ext cx="3497123" cy="2377440"/>
            <a:chOff x="1116668" y="2117099"/>
            <a:chExt cx="3291840" cy="2235433"/>
          </a:xfrm>
        </p:grpSpPr>
        <p:sp>
          <p:nvSpPr>
            <p:cNvPr id="8" name="Rounded Rectangle 7"/>
            <p:cNvSpPr/>
            <p:nvPr/>
          </p:nvSpPr>
          <p:spPr>
            <a:xfrm>
              <a:off x="1116668" y="2295132"/>
              <a:ext cx="3291840" cy="2057400"/>
            </a:xfrm>
            <a:prstGeom prst="roundRect">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smtClean="0">
                  <a:solidFill>
                    <a:schemeClr val="accent6">
                      <a:lumMod val="75000"/>
                    </a:schemeClr>
                  </a:solidFill>
                  <a:latin typeface="Orly's Font 2" pitchFamily="66" charset="0"/>
                </a:rPr>
                <a:t>LearnZillion Whiteboard</a:t>
              </a:r>
            </a:p>
          </p:txBody>
        </p:sp>
        <p:sp>
          <p:nvSpPr>
            <p:cNvPr id="9" name="Rectangle 8"/>
            <p:cNvSpPr/>
            <p:nvPr/>
          </p:nvSpPr>
          <p:spPr>
            <a:xfrm>
              <a:off x="2555750" y="2171700"/>
              <a:ext cx="486504" cy="182880"/>
            </a:xfrm>
            <a:prstGeom prst="rect">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ounded Rectangle 9"/>
            <p:cNvSpPr/>
            <p:nvPr/>
          </p:nvSpPr>
          <p:spPr>
            <a:xfrm>
              <a:off x="2188929" y="2125192"/>
              <a:ext cx="1274040" cy="114300"/>
            </a:xfrm>
            <a:prstGeom prst="roundRect">
              <a:avLst/>
            </a:prstGeom>
            <a:solidFill>
              <a:srgbClr val="0070C0"/>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mc:AlternateContent xmlns:mc="http://schemas.openxmlformats.org/markup-compatibility/2006" xmlns:p14="http://schemas.microsoft.com/office/powerpoint/2010/main">
          <mc:Choice Requires="p14">
            <p:contentPart p14:bwMode="auto" r:id="rId3">
              <p14:nvContentPartPr>
                <p14:cNvPr id="11" name="Ink 10"/>
                <p14:cNvContentPartPr/>
                <p14:nvPr/>
              </p14:nvContentPartPr>
              <p14:xfrm>
                <a:off x="2127076" y="2117099"/>
                <a:ext cx="159840" cy="105480"/>
              </p14:xfrm>
            </p:contentPart>
          </mc:Choice>
          <mc:Fallback xmlns="">
            <p:pic>
              <p:nvPicPr>
                <p:cNvPr id="41" name="Ink 40"/>
                <p:cNvPicPr/>
                <p:nvPr/>
              </p:nvPicPr>
              <p:blipFill>
                <a:blip r:embed="rId7"/>
                <a:stretch>
                  <a:fillRect/>
                </a:stretch>
              </p:blipFill>
              <p:spPr>
                <a:xfrm>
                  <a:off x="2099716" y="2088923"/>
                  <a:ext cx="203760" cy="161110"/>
                </a:xfrm>
                <a:prstGeom prst="rect">
                  <a:avLst/>
                </a:prstGeom>
              </p:spPr>
            </p:pic>
          </mc:Fallback>
        </mc:AlternateContent>
      </p:grpSp>
      <p:grpSp>
        <p:nvGrpSpPr>
          <p:cNvPr id="12" name="Group 11"/>
          <p:cNvGrpSpPr/>
          <p:nvPr/>
        </p:nvGrpSpPr>
        <p:grpSpPr>
          <a:xfrm>
            <a:off x="399825" y="4068150"/>
            <a:ext cx="5942637" cy="631936"/>
            <a:chOff x="324867" y="4236994"/>
            <a:chExt cx="5942637" cy="631936"/>
          </a:xfrm>
        </p:grpSpPr>
        <p:sp>
          <p:nvSpPr>
            <p:cNvPr id="13" name="TextBox 12"/>
            <p:cNvSpPr txBox="1"/>
            <p:nvPr/>
          </p:nvSpPr>
          <p:spPr>
            <a:xfrm>
              <a:off x="5770394" y="4576578"/>
              <a:ext cx="3786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23</a:t>
              </a:r>
            </a:p>
          </p:txBody>
        </p:sp>
        <p:grpSp>
          <p:nvGrpSpPr>
            <p:cNvPr id="14" name="Group 13"/>
            <p:cNvGrpSpPr/>
            <p:nvPr/>
          </p:nvGrpSpPr>
          <p:grpSpPr>
            <a:xfrm>
              <a:off x="324867" y="4236994"/>
              <a:ext cx="5942637" cy="631936"/>
              <a:chOff x="324867" y="4236994"/>
              <a:chExt cx="5942637" cy="631936"/>
            </a:xfrm>
          </p:grpSpPr>
          <p:grpSp>
            <p:nvGrpSpPr>
              <p:cNvPr id="15" name="Group 14"/>
              <p:cNvGrpSpPr/>
              <p:nvPr/>
            </p:nvGrpSpPr>
            <p:grpSpPr>
              <a:xfrm>
                <a:off x="324867" y="4257675"/>
                <a:ext cx="5942637" cy="611255"/>
                <a:chOff x="324867" y="4257675"/>
                <a:chExt cx="5942637" cy="611255"/>
              </a:xfrm>
            </p:grpSpPr>
            <p:grpSp>
              <p:nvGrpSpPr>
                <p:cNvPr id="18" name="Group 17"/>
                <p:cNvGrpSpPr/>
                <p:nvPr/>
              </p:nvGrpSpPr>
              <p:grpSpPr>
                <a:xfrm>
                  <a:off x="324867" y="4334129"/>
                  <a:ext cx="5942637" cy="534801"/>
                  <a:chOff x="115263" y="4328800"/>
                  <a:chExt cx="5942637" cy="534801"/>
                </a:xfrm>
              </p:grpSpPr>
              <p:grpSp>
                <p:nvGrpSpPr>
                  <p:cNvPr id="20" name="Group 19"/>
                  <p:cNvGrpSpPr/>
                  <p:nvPr/>
                </p:nvGrpSpPr>
                <p:grpSpPr>
                  <a:xfrm>
                    <a:off x="115263" y="4328800"/>
                    <a:ext cx="5942637" cy="257802"/>
                    <a:chOff x="228600" y="4452371"/>
                    <a:chExt cx="9036740" cy="257802"/>
                  </a:xfrm>
                </p:grpSpPr>
                <p:grpSp>
                  <p:nvGrpSpPr>
                    <p:cNvPr id="44" name="Group 43"/>
                    <p:cNvGrpSpPr/>
                    <p:nvPr/>
                  </p:nvGrpSpPr>
                  <p:grpSpPr>
                    <a:xfrm>
                      <a:off x="228600" y="4457700"/>
                      <a:ext cx="9036740" cy="252473"/>
                      <a:chOff x="354519" y="3526308"/>
                      <a:chExt cx="9036740" cy="252473"/>
                    </a:xfrm>
                  </p:grpSpPr>
                  <p:cxnSp>
                    <p:nvCxnSpPr>
                      <p:cNvPr id="49" name="Straight Arrow Connector 48"/>
                      <p:cNvCxnSpPr/>
                      <p:nvPr/>
                    </p:nvCxnSpPr>
                    <p:spPr bwMode="auto">
                      <a:xfrm flipV="1">
                        <a:off x="354519" y="3641887"/>
                        <a:ext cx="9036740" cy="1065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215664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bwMode="auto">
                      <a:xfrm>
                        <a:off x="25127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auto">
                      <a:xfrm>
                        <a:off x="286891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bwMode="auto">
                      <a:xfrm>
                        <a:off x="32250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auto">
                      <a:xfrm>
                        <a:off x="571799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auto">
                      <a:xfrm>
                        <a:off x="35811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a:off x="393732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a:off x="42934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a:off x="464959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bwMode="auto">
                      <a:xfrm>
                        <a:off x="500572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auto">
                      <a:xfrm>
                        <a:off x="53618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a:off x="607412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a:off x="6430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auto">
                      <a:xfrm>
                        <a:off x="678639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a:off x="714253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a:off x="749866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a:off x="785479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bwMode="auto">
                      <a:xfrm>
                        <a:off x="821093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bwMode="auto">
                      <a:xfrm>
                        <a:off x="856706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bwMode="auto">
                      <a:xfrm>
                        <a:off x="89232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5" name="Straight Connector 44"/>
                    <p:cNvCxnSpPr/>
                    <p:nvPr/>
                  </p:nvCxnSpPr>
                  <p:spPr bwMode="auto">
                    <a:xfrm>
                      <a:off x="606192"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962327"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1318461"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1674596"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TextBox 20"/>
                  <p:cNvSpPr txBox="1"/>
                  <p:nvPr/>
                </p:nvSpPr>
                <p:spPr>
                  <a:xfrm>
                    <a:off x="216736" y="4572733"/>
                    <a:ext cx="2936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0</a:t>
                    </a:r>
                  </a:p>
                </p:txBody>
              </p:sp>
              <p:sp>
                <p:nvSpPr>
                  <p:cNvPr id="22" name="TextBox 21"/>
                  <p:cNvSpPr txBox="1"/>
                  <p:nvPr/>
                </p:nvSpPr>
                <p:spPr>
                  <a:xfrm>
                    <a:off x="478985" y="4581273"/>
                    <a:ext cx="23756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1</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23" name="TextBox 22"/>
                  <p:cNvSpPr txBox="1"/>
                  <p:nvPr/>
                </p:nvSpPr>
                <p:spPr>
                  <a:xfrm>
                    <a:off x="691542" y="4571249"/>
                    <a:ext cx="2808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a:t>
                    </a:r>
                  </a:p>
                </p:txBody>
              </p:sp>
              <p:sp>
                <p:nvSpPr>
                  <p:cNvPr id="24" name="TextBox 23"/>
                  <p:cNvSpPr txBox="1"/>
                  <p:nvPr/>
                </p:nvSpPr>
                <p:spPr>
                  <a:xfrm>
                    <a:off x="924937" y="4578074"/>
                    <a:ext cx="2824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3</a:t>
                    </a:r>
                  </a:p>
                </p:txBody>
              </p:sp>
              <p:sp>
                <p:nvSpPr>
                  <p:cNvPr id="25" name="TextBox 24"/>
                  <p:cNvSpPr txBox="1"/>
                  <p:nvPr/>
                </p:nvSpPr>
                <p:spPr>
                  <a:xfrm>
                    <a:off x="1163943"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a:t>
                    </a:r>
                  </a:p>
                </p:txBody>
              </p:sp>
              <p:sp>
                <p:nvSpPr>
                  <p:cNvPr id="26" name="TextBox 25"/>
                  <p:cNvSpPr txBox="1"/>
                  <p:nvPr/>
                </p:nvSpPr>
                <p:spPr>
                  <a:xfrm>
                    <a:off x="1391728" y="4586600"/>
                    <a:ext cx="28565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a:t>
                    </a:r>
                  </a:p>
                </p:txBody>
              </p:sp>
              <p:sp>
                <p:nvSpPr>
                  <p:cNvPr id="27" name="TextBox 26"/>
                  <p:cNvSpPr txBox="1"/>
                  <p:nvPr/>
                </p:nvSpPr>
                <p:spPr>
                  <a:xfrm>
                    <a:off x="1626727" y="4586602"/>
                    <a:ext cx="284052"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6</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28" name="TextBox 27"/>
                  <p:cNvSpPr txBox="1"/>
                  <p:nvPr/>
                </p:nvSpPr>
                <p:spPr>
                  <a:xfrm>
                    <a:off x="1875532" y="4586601"/>
                    <a:ext cx="26962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7</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29" name="TextBox 28"/>
                  <p:cNvSpPr txBox="1"/>
                  <p:nvPr/>
                </p:nvSpPr>
                <p:spPr>
                  <a:xfrm>
                    <a:off x="2098327" y="4586602"/>
                    <a:ext cx="277640"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8</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30" name="TextBox 29"/>
                  <p:cNvSpPr txBox="1"/>
                  <p:nvPr/>
                </p:nvSpPr>
                <p:spPr>
                  <a:xfrm>
                    <a:off x="2334928"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9</a:t>
                    </a:r>
                  </a:p>
                </p:txBody>
              </p:sp>
              <p:sp>
                <p:nvSpPr>
                  <p:cNvPr id="31" name="TextBox 30"/>
                  <p:cNvSpPr txBox="1"/>
                  <p:nvPr/>
                </p:nvSpPr>
                <p:spPr>
                  <a:xfrm>
                    <a:off x="2532256" y="4586602"/>
                    <a:ext cx="3465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10</a:t>
                    </a:r>
                  </a:p>
                </p:txBody>
              </p:sp>
              <p:sp>
                <p:nvSpPr>
                  <p:cNvPr id="32" name="TextBox 31"/>
                  <p:cNvSpPr txBox="1"/>
                  <p:nvPr/>
                </p:nvSpPr>
                <p:spPr>
                  <a:xfrm>
                    <a:off x="2795323" y="4583399"/>
                    <a:ext cx="29046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11</a:t>
                    </a:r>
                  </a:p>
                </p:txBody>
              </p:sp>
              <p:sp>
                <p:nvSpPr>
                  <p:cNvPr id="33" name="TextBox 32"/>
                  <p:cNvSpPr txBox="1"/>
                  <p:nvPr/>
                </p:nvSpPr>
                <p:spPr>
                  <a:xfrm>
                    <a:off x="2996179" y="4586602"/>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12</a:t>
                    </a:r>
                  </a:p>
                </p:txBody>
              </p:sp>
              <p:sp>
                <p:nvSpPr>
                  <p:cNvPr id="34" name="TextBox 33"/>
                  <p:cNvSpPr txBox="1"/>
                  <p:nvPr/>
                </p:nvSpPr>
                <p:spPr>
                  <a:xfrm>
                    <a:off x="3213328" y="4586602"/>
                    <a:ext cx="33534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13</a:t>
                    </a:r>
                  </a:p>
                </p:txBody>
              </p:sp>
              <p:sp>
                <p:nvSpPr>
                  <p:cNvPr id="35" name="TextBox 34"/>
                  <p:cNvSpPr txBox="1"/>
                  <p:nvPr/>
                </p:nvSpPr>
                <p:spPr>
                  <a:xfrm>
                    <a:off x="3464616"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14</a:t>
                    </a:r>
                  </a:p>
                </p:txBody>
              </p:sp>
              <p:sp>
                <p:nvSpPr>
                  <p:cNvPr id="36" name="TextBox 35"/>
                  <p:cNvSpPr txBox="1"/>
                  <p:nvPr/>
                </p:nvSpPr>
                <p:spPr>
                  <a:xfrm>
                    <a:off x="3707249" y="4586602"/>
                    <a:ext cx="33855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15</a:t>
                    </a:r>
                  </a:p>
                </p:txBody>
              </p:sp>
              <p:sp>
                <p:nvSpPr>
                  <p:cNvPr id="37" name="TextBox 36"/>
                  <p:cNvSpPr txBox="1"/>
                  <p:nvPr/>
                </p:nvSpPr>
                <p:spPr>
                  <a:xfrm>
                    <a:off x="3942247" y="4586602"/>
                    <a:ext cx="33695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16</a:t>
                    </a:r>
                  </a:p>
                </p:txBody>
              </p:sp>
              <p:sp>
                <p:nvSpPr>
                  <p:cNvPr id="38" name="TextBox 37"/>
                  <p:cNvSpPr txBox="1"/>
                  <p:nvPr/>
                </p:nvSpPr>
                <p:spPr>
                  <a:xfrm>
                    <a:off x="4183658" y="4586602"/>
                    <a:ext cx="32252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17</a:t>
                    </a:r>
                  </a:p>
                </p:txBody>
              </p:sp>
              <p:sp>
                <p:nvSpPr>
                  <p:cNvPr id="39" name="TextBox 38"/>
                  <p:cNvSpPr txBox="1"/>
                  <p:nvPr/>
                </p:nvSpPr>
                <p:spPr>
                  <a:xfrm>
                    <a:off x="4413847" y="4586602"/>
                    <a:ext cx="33054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18</a:t>
                    </a:r>
                  </a:p>
                </p:txBody>
              </p:sp>
              <p:sp>
                <p:nvSpPr>
                  <p:cNvPr id="40" name="TextBox 39"/>
                  <p:cNvSpPr txBox="1"/>
                  <p:nvPr/>
                </p:nvSpPr>
                <p:spPr>
                  <a:xfrm>
                    <a:off x="4650449"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19</a:t>
                    </a:r>
                  </a:p>
                </p:txBody>
              </p:sp>
              <p:sp>
                <p:nvSpPr>
                  <p:cNvPr id="41" name="TextBox 40"/>
                  <p:cNvSpPr txBox="1"/>
                  <p:nvPr/>
                </p:nvSpPr>
                <p:spPr>
                  <a:xfrm>
                    <a:off x="4852586" y="4583398"/>
                    <a:ext cx="3898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20</a:t>
                    </a:r>
                  </a:p>
                </p:txBody>
              </p:sp>
              <p:sp>
                <p:nvSpPr>
                  <p:cNvPr id="42" name="TextBox 41"/>
                  <p:cNvSpPr txBox="1"/>
                  <p:nvPr/>
                </p:nvSpPr>
                <p:spPr>
                  <a:xfrm>
                    <a:off x="5114835" y="4583399"/>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21</a:t>
                    </a:r>
                  </a:p>
                </p:txBody>
              </p:sp>
              <p:sp>
                <p:nvSpPr>
                  <p:cNvPr id="43" name="TextBox 42"/>
                  <p:cNvSpPr txBox="1"/>
                  <p:nvPr/>
                </p:nvSpPr>
                <p:spPr>
                  <a:xfrm>
                    <a:off x="5319445" y="4571248"/>
                    <a:ext cx="37702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22</a:t>
                    </a:r>
                  </a:p>
                </p:txBody>
              </p:sp>
            </p:grpSp>
            <p:sp>
              <p:nvSpPr>
                <p:cNvPr id="19" name="Rectangle 18"/>
                <p:cNvSpPr/>
                <p:nvPr/>
              </p:nvSpPr>
              <p:spPr>
                <a:xfrm>
                  <a:off x="324867" y="4257675"/>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6" name="Rectangle 15"/>
              <p:cNvSpPr/>
              <p:nvPr/>
            </p:nvSpPr>
            <p:spPr>
              <a:xfrm>
                <a:off x="6097071" y="4241599"/>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Rectangle 16"/>
              <p:cNvSpPr/>
              <p:nvPr/>
            </p:nvSpPr>
            <p:spPr>
              <a:xfrm>
                <a:off x="410083" y="4236994"/>
                <a:ext cx="5794150" cy="616583"/>
              </a:xfrm>
              <a:prstGeom prst="rect">
                <a:avLst/>
              </a:prstGeom>
              <a:noFill/>
              <a:ln w="57150">
                <a:solidFill>
                  <a:srgbClr val="DD4F2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70" name="Group 69"/>
          <p:cNvGrpSpPr/>
          <p:nvPr/>
        </p:nvGrpSpPr>
        <p:grpSpPr>
          <a:xfrm>
            <a:off x="4626241" y="2214608"/>
            <a:ext cx="1021813" cy="1317403"/>
            <a:chOff x="4838456" y="3136740"/>
            <a:chExt cx="1021813" cy="1317403"/>
          </a:xfrm>
        </p:grpSpPr>
        <p:pic>
          <p:nvPicPr>
            <p:cNvPr id="71" name="Picture 70"/>
            <p:cNvPicPr>
              <a:picLocks noChangeAspect="1"/>
            </p:cNvPicPr>
            <p:nvPr/>
          </p:nvPicPr>
          <p:blipFill rotWithShape="1">
            <a:blip r:embed="rId8">
              <a:extLst>
                <a:ext uri="{28A0092B-C50C-407E-A947-70E740481C1C}">
                  <a14:useLocalDpi xmlns:a14="http://schemas.microsoft.com/office/drawing/2010/main" val="0"/>
                </a:ext>
              </a:extLst>
            </a:blip>
            <a:srcRect b="55483"/>
            <a:stretch/>
          </p:blipFill>
          <p:spPr>
            <a:xfrm>
              <a:off x="4838456" y="3136740"/>
              <a:ext cx="1009650" cy="856526"/>
            </a:xfrm>
            <a:prstGeom prst="rect">
              <a:avLst/>
            </a:prstGeom>
          </p:spPr>
        </p:pic>
        <p:sp>
          <p:nvSpPr>
            <p:cNvPr id="72" name="TextBox 71"/>
            <p:cNvSpPr txBox="1"/>
            <p:nvPr/>
          </p:nvSpPr>
          <p:spPr>
            <a:xfrm>
              <a:off x="4965472" y="4054033"/>
              <a:ext cx="894797" cy="400110"/>
            </a:xfrm>
            <a:prstGeom prst="rect">
              <a:avLst/>
            </a:prstGeom>
            <a:noFill/>
          </p:spPr>
          <p:txBody>
            <a:bodyPr wrap="none" rtlCol="0">
              <a:spAutoFit/>
            </a:bodyPr>
            <a:lstStyle/>
            <a:p>
              <a:r>
                <a:rPr lang="en-US" sz="2000" dirty="0" smtClean="0">
                  <a:solidFill>
                    <a:schemeClr val="accent6">
                      <a:lumMod val="75000"/>
                    </a:schemeClr>
                  </a:solidFill>
                  <a:latin typeface="Orly's Font 2" pitchFamily="66" charset="0"/>
                  <a:ea typeface="Verdana" pitchFamily="34" charset="0"/>
                  <a:cs typeface="Verdana" pitchFamily="34" charset="0"/>
                </a:rPr>
                <a:t>Jose’</a:t>
              </a:r>
            </a:p>
          </p:txBody>
        </p:sp>
      </p:grpSp>
      <p:sp>
        <p:nvSpPr>
          <p:cNvPr id="73" name="Text Placeholder 3"/>
          <p:cNvSpPr txBox="1">
            <a:spLocks/>
          </p:cNvSpPr>
          <p:nvPr/>
        </p:nvSpPr>
        <p:spPr bwMode="auto">
          <a:xfrm>
            <a:off x="5674464" y="2556305"/>
            <a:ext cx="11035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16cm</a:t>
            </a:r>
            <a:endParaRPr lang="en-US" sz="2800" dirty="0">
              <a:solidFill>
                <a:schemeClr val="accent1"/>
              </a:solidFill>
              <a:latin typeface="Orly's Font 2" pitchFamily="66" charset="0"/>
            </a:endParaRPr>
          </a:p>
        </p:txBody>
      </p:sp>
      <p:cxnSp>
        <p:nvCxnSpPr>
          <p:cNvPr id="74" name="Straight Connector 73"/>
          <p:cNvCxnSpPr/>
          <p:nvPr/>
        </p:nvCxnSpPr>
        <p:spPr>
          <a:xfrm>
            <a:off x="898162" y="2980195"/>
            <a:ext cx="0" cy="1190419"/>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4395285" y="3048167"/>
            <a:ext cx="0" cy="1190419"/>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Right Brace 1"/>
          <p:cNvSpPr/>
          <p:nvPr/>
        </p:nvSpPr>
        <p:spPr>
          <a:xfrm rot="5400000">
            <a:off x="2319956" y="2953874"/>
            <a:ext cx="638933" cy="3511725"/>
          </a:xfrm>
          <a:prstGeom prst="rightBrace">
            <a:avLst/>
          </a:prstGeom>
          <a:ln w="571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6" name="Text Placeholder 3"/>
          <p:cNvSpPr txBox="1">
            <a:spLocks/>
          </p:cNvSpPr>
          <p:nvPr/>
        </p:nvSpPr>
        <p:spPr bwMode="auto">
          <a:xfrm>
            <a:off x="882330" y="5029200"/>
            <a:ext cx="4254818" cy="52322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6">
                    <a:lumMod val="75000"/>
                  </a:schemeClr>
                </a:solidFill>
                <a:latin typeface="Orly's Font 2" pitchFamily="66" charset="0"/>
              </a:rPr>
              <a:t>How many spaces?</a:t>
            </a:r>
            <a:endParaRPr lang="en-US" sz="2800" dirty="0">
              <a:solidFill>
                <a:schemeClr val="accent6">
                  <a:lumMod val="75000"/>
                </a:schemeClr>
              </a:solidFill>
              <a:latin typeface="Orly's Font 2" pitchFamily="66" charset="0"/>
            </a:endParaRPr>
          </a:p>
        </p:txBody>
      </p:sp>
      <p:sp>
        <p:nvSpPr>
          <p:cNvPr id="77" name="AutoShape 4"/>
          <p:cNvSpPr>
            <a:spLocks noChangeArrowheads="1"/>
          </p:cNvSpPr>
          <p:nvPr/>
        </p:nvSpPr>
        <p:spPr bwMode="auto">
          <a:xfrm rot="20114517">
            <a:off x="795580" y="3369320"/>
            <a:ext cx="3204106" cy="733663"/>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Orly's Font 2" pitchFamily="66" charset="0"/>
              </a:rPr>
              <a:t>Did not start at zero!</a:t>
            </a:r>
            <a:r>
              <a:rPr kumimoji="0" lang="en-US" sz="1800" b="0" i="0" u="none" strike="noStrike" kern="0" cap="none" spc="0" normalizeH="0" noProof="0" dirty="0" smtClean="0">
                <a:ln>
                  <a:noFill/>
                </a:ln>
                <a:solidFill>
                  <a:sysClr val="windowText" lastClr="000000"/>
                </a:solidFill>
                <a:effectLst/>
                <a:uLnTx/>
                <a:uFillTx/>
                <a:latin typeface="Orly's Font 2" pitchFamily="66" charset="0"/>
              </a:rPr>
              <a:t> </a:t>
            </a:r>
            <a:endParaRPr kumimoji="0" lang="en-US" sz="1800" b="0" i="0" u="none" strike="noStrike" kern="0" cap="none" spc="0" normalizeH="0" baseline="0" noProof="0" dirty="0" smtClean="0">
              <a:ln>
                <a:noFill/>
              </a:ln>
              <a:solidFill>
                <a:sysClr val="windowText" lastClr="000000"/>
              </a:solidFill>
              <a:effectLst/>
              <a:uLnTx/>
              <a:uFillTx/>
              <a:latin typeface="Orly's Font 2" pitchFamily="66" charset="0"/>
            </a:endParaRPr>
          </a:p>
        </p:txBody>
      </p:sp>
      <p:sp>
        <p:nvSpPr>
          <p:cNvPr id="78" name="AutoShape 4"/>
          <p:cNvSpPr>
            <a:spLocks noChangeArrowheads="1"/>
          </p:cNvSpPr>
          <p:nvPr/>
        </p:nvSpPr>
        <p:spPr bwMode="auto">
          <a:xfrm rot="20114517">
            <a:off x="4266645" y="3374585"/>
            <a:ext cx="2921226" cy="733663"/>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Orly's Font 2" pitchFamily="66" charset="0"/>
              </a:rPr>
              <a:t>Stopped at 16!</a:t>
            </a:r>
            <a:r>
              <a:rPr kumimoji="0" lang="en-US" sz="1800" b="0" i="0" u="none" strike="noStrike" kern="0" cap="none" spc="0" normalizeH="0" noProof="0" dirty="0" smtClean="0">
                <a:ln>
                  <a:noFill/>
                </a:ln>
                <a:solidFill>
                  <a:sysClr val="windowText" lastClr="000000"/>
                </a:solidFill>
                <a:effectLst/>
                <a:uLnTx/>
                <a:uFillTx/>
                <a:latin typeface="Orly's Font 2" pitchFamily="66" charset="0"/>
              </a:rPr>
              <a:t> </a:t>
            </a:r>
            <a:endParaRPr kumimoji="0" lang="en-US" sz="1800" b="0" i="0" u="none" strike="noStrike" kern="0" cap="none" spc="0" normalizeH="0" baseline="0" noProof="0" dirty="0" smtClean="0">
              <a:ln>
                <a:noFill/>
              </a:ln>
              <a:solidFill>
                <a:sysClr val="windowText" lastClr="000000"/>
              </a:solidFill>
              <a:effectLst/>
              <a:uLnTx/>
              <a:uFillTx/>
              <a:latin typeface="Orly's Font 2" pitchFamily="66" charset="0"/>
            </a:endParaRPr>
          </a:p>
        </p:txBody>
      </p:sp>
      <p:pic>
        <p:nvPicPr>
          <p:cNvPr id="79" name="Picture 2"/>
          <p:cNvPicPr>
            <a:picLocks noChangeAspect="1" noChangeArrowheads="1"/>
          </p:cNvPicPr>
          <p:nvPr/>
        </p:nvPicPr>
        <p:blipFill rotWithShape="1">
          <a:blip r:embed="rId9">
            <a:extLst>
              <a:ext uri="{28A0092B-C50C-407E-A947-70E740481C1C}">
                <a14:useLocalDpi xmlns:a14="http://schemas.microsoft.com/office/drawing/2010/main" val="0"/>
              </a:ext>
            </a:extLst>
          </a:blip>
          <a:srcRect l="5659" t="8009"/>
          <a:stretch/>
        </p:blipFill>
        <p:spPr bwMode="auto">
          <a:xfrm>
            <a:off x="6870702" y="2214608"/>
            <a:ext cx="2093736" cy="21029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0" name="Rectangle 79"/>
          <p:cNvSpPr/>
          <p:nvPr/>
        </p:nvSpPr>
        <p:spPr>
          <a:xfrm>
            <a:off x="7775661" y="2796616"/>
            <a:ext cx="274320" cy="1438496"/>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 name="Text Placeholder 3"/>
          <p:cNvSpPr txBox="1">
            <a:spLocks/>
          </p:cNvSpPr>
          <p:nvPr/>
        </p:nvSpPr>
        <p:spPr bwMode="auto">
          <a:xfrm>
            <a:off x="5796027" y="1595206"/>
            <a:ext cx="37818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rgbClr val="0070C0"/>
                </a:solidFill>
                <a:latin typeface="Orly's Font 2" pitchFamily="66" charset="0"/>
              </a:rPr>
              <a:t>4</a:t>
            </a:r>
            <a:r>
              <a:rPr lang="en-US" sz="2800" dirty="0" smtClean="0">
                <a:solidFill>
                  <a:srgbClr val="0070C0"/>
                </a:solidFill>
                <a:latin typeface="Orly's Font 2" pitchFamily="66" charset="0"/>
              </a:rPr>
              <a:t> students agree</a:t>
            </a:r>
            <a:endParaRPr lang="en-US" sz="2800" dirty="0">
              <a:solidFill>
                <a:srgbClr val="0070C0"/>
              </a:solidFill>
              <a:latin typeface="Orly's Font 2" pitchFamily="66" charset="0"/>
            </a:endParaRPr>
          </a:p>
        </p:txBody>
      </p:sp>
    </p:spTree>
    <p:extLst>
      <p:ext uri="{BB962C8B-B14F-4D97-AF65-F5344CB8AC3E}">
        <p14:creationId xmlns:p14="http://schemas.microsoft.com/office/powerpoint/2010/main" val="4065273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721"/>
                            </p:stCondLst>
                            <p:childTnLst>
                              <p:par>
                                <p:cTn id="8" presetID="10"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1221"/>
                            </p:stCondLst>
                            <p:childTnLst>
                              <p:par>
                                <p:cTn id="12" presetID="10" presetClass="entr" presetSubtype="0" fill="hold" nodeType="afterEffect">
                                  <p:stCondLst>
                                    <p:cond delay="0"/>
                                  </p:stCondLst>
                                  <p:childTnLst>
                                    <p:set>
                                      <p:cBhvr>
                                        <p:cTn id="13" dur="1" fill="hold">
                                          <p:stCondLst>
                                            <p:cond delay="0"/>
                                          </p:stCondLst>
                                        </p:cTn>
                                        <p:tgtEl>
                                          <p:spTgt spid="70"/>
                                        </p:tgtEl>
                                        <p:attrNameLst>
                                          <p:attrName>style.visibility</p:attrName>
                                        </p:attrNameLst>
                                      </p:cBhvr>
                                      <p:to>
                                        <p:strVal val="visible"/>
                                      </p:to>
                                    </p:set>
                                    <p:animEffect transition="in" filter="fade">
                                      <p:cBhvr>
                                        <p:cTn id="14" dur="500"/>
                                        <p:tgtEl>
                                          <p:spTgt spid="70"/>
                                        </p:tgtEl>
                                      </p:cBhvr>
                                    </p:animEffect>
                                  </p:childTnLst>
                                </p:cTn>
                              </p:par>
                            </p:childTnLst>
                          </p:cTn>
                        </p:par>
                        <p:par>
                          <p:cTn id="15" fill="hold">
                            <p:stCondLst>
                              <p:cond delay="1721"/>
                            </p:stCondLst>
                            <p:childTnLst>
                              <p:par>
                                <p:cTn id="16" presetID="1" presetClass="entr" presetSubtype="0" fill="hold" grpId="0" nodeType="afterEffect">
                                  <p:stCondLst>
                                    <p:cond delay="0"/>
                                  </p:stCondLst>
                                  <p:iterate type="lt">
                                    <p:tmAbs val="80"/>
                                  </p:iterate>
                                  <p:childTnLst>
                                    <p:set>
                                      <p:cBhvr>
                                        <p:cTn id="17" dur="1" fill="hold">
                                          <p:stCondLst>
                                            <p:cond delay="0"/>
                                          </p:stCondLst>
                                        </p:cTn>
                                        <p:tgtEl>
                                          <p:spTgt spid="7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500"/>
                                        <p:tgtEl>
                                          <p:spTgt spid="74"/>
                                        </p:tgtEl>
                                      </p:cBhvr>
                                    </p:animEffect>
                                  </p:childTnLst>
                                </p:cTn>
                              </p:par>
                            </p:childTnLst>
                          </p:cTn>
                        </p:par>
                        <p:par>
                          <p:cTn id="28" fill="hold">
                            <p:stCondLst>
                              <p:cond delay="500"/>
                            </p:stCondLst>
                            <p:childTnLst>
                              <p:par>
                                <p:cTn id="29" presetID="10" presetClass="entr" presetSubtype="0" fill="hold" nodeType="after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fade">
                                      <p:cBhvr>
                                        <p:cTn id="31" dur="500"/>
                                        <p:tgtEl>
                                          <p:spTgt spid="7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77"/>
                                        </p:tgtEl>
                                        <p:attrNameLst>
                                          <p:attrName>style.visibility</p:attrName>
                                        </p:attrNameLst>
                                      </p:cBhvr>
                                      <p:to>
                                        <p:strVal val="visible"/>
                                      </p:to>
                                    </p:set>
                                    <p:animEffect transition="in" filter="fade">
                                      <p:cBhvr>
                                        <p:cTn id="36" dur="2000"/>
                                        <p:tgtEl>
                                          <p:spTgt spid="77"/>
                                        </p:tgtEl>
                                      </p:cBhvr>
                                    </p:animEffect>
                                  </p:childTnLst>
                                  <p:subTnLst>
                                    <p:set>
                                      <p:cBhvr override="childStyle">
                                        <p:cTn dur="1" fill="hold" display="0" masterRel="sameClick" afterEffect="1">
                                          <p:stCondLst>
                                            <p:cond evt="end" delay="0">
                                              <p:tn val="34"/>
                                            </p:cond>
                                          </p:stCondLst>
                                        </p:cTn>
                                        <p:tgtEl>
                                          <p:spTgt spid="77"/>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78"/>
                                        </p:tgtEl>
                                        <p:attrNameLst>
                                          <p:attrName>style.visibility</p:attrName>
                                        </p:attrNameLst>
                                      </p:cBhvr>
                                      <p:to>
                                        <p:strVal val="visible"/>
                                      </p:to>
                                    </p:set>
                                    <p:animEffect transition="in" filter="fade">
                                      <p:cBhvr>
                                        <p:cTn id="41" dur="2000"/>
                                        <p:tgtEl>
                                          <p:spTgt spid="78"/>
                                        </p:tgtEl>
                                      </p:cBhvr>
                                    </p:animEffect>
                                  </p:childTnLst>
                                  <p:subTnLst>
                                    <p:set>
                                      <p:cBhvr override="childStyle">
                                        <p:cTn dur="1" fill="hold" display="0" masterRel="sameClick" afterEffect="1">
                                          <p:stCondLst>
                                            <p:cond evt="end" delay="0">
                                              <p:tn val="39"/>
                                            </p:cond>
                                          </p:stCondLst>
                                        </p:cTn>
                                        <p:tgtEl>
                                          <p:spTgt spid="78"/>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500"/>
                                        <p:tgtEl>
                                          <p:spTgt spid="2"/>
                                        </p:tgtEl>
                                      </p:cBhvr>
                                    </p:animEffect>
                                  </p:childTnLst>
                                </p:cTn>
                              </p:par>
                            </p:childTnLst>
                          </p:cTn>
                        </p:par>
                        <p:par>
                          <p:cTn id="47" fill="hold">
                            <p:stCondLst>
                              <p:cond delay="500"/>
                            </p:stCondLst>
                            <p:childTnLst>
                              <p:par>
                                <p:cTn id="48" presetID="1" presetClass="entr" presetSubtype="0" fill="hold" grpId="0" nodeType="afterEffect">
                                  <p:stCondLst>
                                    <p:cond delay="0"/>
                                  </p:stCondLst>
                                  <p:iterate type="lt">
                                    <p:tmAbs val="80"/>
                                  </p:iterate>
                                  <p:childTnLst>
                                    <p:set>
                                      <p:cBhvr>
                                        <p:cTn id="49" dur="1" fill="hold">
                                          <p:stCondLst>
                                            <p:cond delay="0"/>
                                          </p:stCondLst>
                                        </p:cTn>
                                        <p:tgtEl>
                                          <p:spTgt spid="76"/>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fade">
                                      <p:cBhvr>
                                        <p:cTn id="57" dur="500"/>
                                        <p:tgtEl>
                                          <p:spTgt spid="80"/>
                                        </p:tgtEl>
                                      </p:cBhvr>
                                    </p:animEffect>
                                  </p:childTnLst>
                                </p:cTn>
                              </p:par>
                            </p:childTnLst>
                          </p:cTn>
                        </p:par>
                        <p:par>
                          <p:cTn id="58" fill="hold">
                            <p:stCondLst>
                              <p:cond delay="500"/>
                            </p:stCondLst>
                            <p:childTnLst>
                              <p:par>
                                <p:cTn id="59" presetID="1" presetClass="entr" presetSubtype="0" fill="hold" grpId="0" nodeType="afterEffect">
                                  <p:stCondLst>
                                    <p:cond delay="0"/>
                                  </p:stCondLst>
                                  <p:iterate type="lt">
                                    <p:tmAbs val="80"/>
                                  </p:iterate>
                                  <p:childTnLst>
                                    <p:set>
                                      <p:cBhvr>
                                        <p:cTn id="60" dur="1" fill="hold">
                                          <p:stCondLst>
                                            <p:cond delay="0"/>
                                          </p:stCondLst>
                                        </p:cTn>
                                        <p:tgtEl>
                                          <p:spTgt spid="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3" grpId="0"/>
      <p:bldP spid="2" grpId="0" animBg="1"/>
      <p:bldP spid="76" grpId="0" animBg="1"/>
      <p:bldP spid="77" grpId="0" animBg="1"/>
      <p:bldP spid="78" grpId="0" animBg="1"/>
      <p:bldP spid="80" grpId="0" animBg="1"/>
      <p:bldP spid="8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3453040" y="837117"/>
            <a:ext cx="4741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Measure It!</a:t>
            </a:r>
            <a:endParaRPr lang="en-US" sz="2800" dirty="0">
              <a:solidFill>
                <a:schemeClr val="accent1"/>
              </a:solidFill>
              <a:latin typeface="Orly's Font 2" pitchFamily="66" charset="0"/>
            </a:endParaRPr>
          </a:p>
        </p:txBody>
      </p:sp>
      <p:grpSp>
        <p:nvGrpSpPr>
          <p:cNvPr id="7" name="Group 6"/>
          <p:cNvGrpSpPr/>
          <p:nvPr/>
        </p:nvGrpSpPr>
        <p:grpSpPr>
          <a:xfrm>
            <a:off x="930030" y="1311719"/>
            <a:ext cx="3581008" cy="2377440"/>
            <a:chOff x="1116668" y="2117099"/>
            <a:chExt cx="3291840" cy="2235433"/>
          </a:xfrm>
        </p:grpSpPr>
        <p:sp>
          <p:nvSpPr>
            <p:cNvPr id="8" name="Rounded Rectangle 7"/>
            <p:cNvSpPr/>
            <p:nvPr/>
          </p:nvSpPr>
          <p:spPr>
            <a:xfrm>
              <a:off x="1116668" y="2295132"/>
              <a:ext cx="3291840" cy="2057400"/>
            </a:xfrm>
            <a:prstGeom prst="roundRect">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smtClean="0">
                  <a:solidFill>
                    <a:schemeClr val="accent6">
                      <a:lumMod val="75000"/>
                    </a:schemeClr>
                  </a:solidFill>
                  <a:latin typeface="Orly's Font 2" pitchFamily="66" charset="0"/>
                </a:rPr>
                <a:t>LearnZillion Whiteboard</a:t>
              </a:r>
            </a:p>
          </p:txBody>
        </p:sp>
        <p:sp>
          <p:nvSpPr>
            <p:cNvPr id="9" name="Rectangle 8"/>
            <p:cNvSpPr/>
            <p:nvPr/>
          </p:nvSpPr>
          <p:spPr>
            <a:xfrm>
              <a:off x="2555750" y="2171700"/>
              <a:ext cx="486504" cy="182880"/>
            </a:xfrm>
            <a:prstGeom prst="rect">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ounded Rectangle 9"/>
            <p:cNvSpPr/>
            <p:nvPr/>
          </p:nvSpPr>
          <p:spPr>
            <a:xfrm>
              <a:off x="2188929" y="2125192"/>
              <a:ext cx="1274040" cy="114300"/>
            </a:xfrm>
            <a:prstGeom prst="roundRect">
              <a:avLst/>
            </a:prstGeom>
            <a:solidFill>
              <a:srgbClr val="0070C0"/>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mc:AlternateContent xmlns:mc="http://schemas.openxmlformats.org/markup-compatibility/2006" xmlns:p14="http://schemas.microsoft.com/office/powerpoint/2010/main">
          <mc:Choice Requires="p14">
            <p:contentPart p14:bwMode="auto" r:id="rId3">
              <p14:nvContentPartPr>
                <p14:cNvPr id="11" name="Ink 10"/>
                <p14:cNvContentPartPr/>
                <p14:nvPr/>
              </p14:nvContentPartPr>
              <p14:xfrm>
                <a:off x="2127076" y="2117099"/>
                <a:ext cx="159840" cy="105480"/>
              </p14:xfrm>
            </p:contentPart>
          </mc:Choice>
          <mc:Fallback xmlns="">
            <p:pic>
              <p:nvPicPr>
                <p:cNvPr id="41" name="Ink 40"/>
                <p:cNvPicPr/>
                <p:nvPr/>
              </p:nvPicPr>
              <p:blipFill>
                <a:blip r:embed="rId7"/>
                <a:stretch>
                  <a:fillRect/>
                </a:stretch>
              </p:blipFill>
              <p:spPr>
                <a:xfrm>
                  <a:off x="2099716" y="2088923"/>
                  <a:ext cx="203760" cy="161110"/>
                </a:xfrm>
                <a:prstGeom prst="rect">
                  <a:avLst/>
                </a:prstGeom>
              </p:spPr>
            </p:pic>
          </mc:Fallback>
        </mc:AlternateContent>
      </p:grpSp>
      <p:grpSp>
        <p:nvGrpSpPr>
          <p:cNvPr id="12" name="Group 11"/>
          <p:cNvGrpSpPr/>
          <p:nvPr/>
        </p:nvGrpSpPr>
        <p:grpSpPr>
          <a:xfrm rot="21091122">
            <a:off x="133040" y="4024923"/>
            <a:ext cx="5552846" cy="631936"/>
            <a:chOff x="324867" y="4236994"/>
            <a:chExt cx="5942637" cy="631936"/>
          </a:xfrm>
        </p:grpSpPr>
        <p:sp>
          <p:nvSpPr>
            <p:cNvPr id="13" name="TextBox 12"/>
            <p:cNvSpPr txBox="1"/>
            <p:nvPr/>
          </p:nvSpPr>
          <p:spPr>
            <a:xfrm>
              <a:off x="5770394" y="4576578"/>
              <a:ext cx="3786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23</a:t>
              </a:r>
            </a:p>
          </p:txBody>
        </p:sp>
        <p:grpSp>
          <p:nvGrpSpPr>
            <p:cNvPr id="14" name="Group 13"/>
            <p:cNvGrpSpPr/>
            <p:nvPr/>
          </p:nvGrpSpPr>
          <p:grpSpPr>
            <a:xfrm>
              <a:off x="324867" y="4236994"/>
              <a:ext cx="5942637" cy="631936"/>
              <a:chOff x="324867" y="4236994"/>
              <a:chExt cx="5942637" cy="631936"/>
            </a:xfrm>
          </p:grpSpPr>
          <p:grpSp>
            <p:nvGrpSpPr>
              <p:cNvPr id="15" name="Group 14"/>
              <p:cNvGrpSpPr/>
              <p:nvPr/>
            </p:nvGrpSpPr>
            <p:grpSpPr>
              <a:xfrm>
                <a:off x="324867" y="4257675"/>
                <a:ext cx="5942637" cy="611255"/>
                <a:chOff x="324867" y="4257675"/>
                <a:chExt cx="5942637" cy="611255"/>
              </a:xfrm>
            </p:grpSpPr>
            <p:grpSp>
              <p:nvGrpSpPr>
                <p:cNvPr id="18" name="Group 17"/>
                <p:cNvGrpSpPr/>
                <p:nvPr/>
              </p:nvGrpSpPr>
              <p:grpSpPr>
                <a:xfrm>
                  <a:off x="324867" y="4334129"/>
                  <a:ext cx="5942637" cy="534801"/>
                  <a:chOff x="115263" y="4328800"/>
                  <a:chExt cx="5942637" cy="534801"/>
                </a:xfrm>
              </p:grpSpPr>
              <p:grpSp>
                <p:nvGrpSpPr>
                  <p:cNvPr id="20" name="Group 19"/>
                  <p:cNvGrpSpPr/>
                  <p:nvPr/>
                </p:nvGrpSpPr>
                <p:grpSpPr>
                  <a:xfrm>
                    <a:off x="115263" y="4328800"/>
                    <a:ext cx="5942637" cy="257802"/>
                    <a:chOff x="228600" y="4452371"/>
                    <a:chExt cx="9036740" cy="257802"/>
                  </a:xfrm>
                </p:grpSpPr>
                <p:grpSp>
                  <p:nvGrpSpPr>
                    <p:cNvPr id="44" name="Group 43"/>
                    <p:cNvGrpSpPr/>
                    <p:nvPr/>
                  </p:nvGrpSpPr>
                  <p:grpSpPr>
                    <a:xfrm>
                      <a:off x="228600" y="4457700"/>
                      <a:ext cx="9036740" cy="252473"/>
                      <a:chOff x="354519" y="3526308"/>
                      <a:chExt cx="9036740" cy="252473"/>
                    </a:xfrm>
                  </p:grpSpPr>
                  <p:cxnSp>
                    <p:nvCxnSpPr>
                      <p:cNvPr id="49" name="Straight Arrow Connector 48"/>
                      <p:cNvCxnSpPr/>
                      <p:nvPr/>
                    </p:nvCxnSpPr>
                    <p:spPr bwMode="auto">
                      <a:xfrm flipV="1">
                        <a:off x="354519" y="3641887"/>
                        <a:ext cx="9036740" cy="1065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215664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bwMode="auto">
                      <a:xfrm>
                        <a:off x="25127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auto">
                      <a:xfrm>
                        <a:off x="286891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bwMode="auto">
                      <a:xfrm>
                        <a:off x="32250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auto">
                      <a:xfrm>
                        <a:off x="571799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auto">
                      <a:xfrm>
                        <a:off x="35811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a:off x="393732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a:off x="42934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a:off x="464959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bwMode="auto">
                      <a:xfrm>
                        <a:off x="500572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auto">
                      <a:xfrm>
                        <a:off x="53618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a:off x="607412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a:off x="6430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auto">
                      <a:xfrm>
                        <a:off x="678639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a:off x="714253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a:off x="749866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a:off x="785479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bwMode="auto">
                      <a:xfrm>
                        <a:off x="821093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bwMode="auto">
                      <a:xfrm>
                        <a:off x="856706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bwMode="auto">
                      <a:xfrm>
                        <a:off x="89232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5" name="Straight Connector 44"/>
                    <p:cNvCxnSpPr/>
                    <p:nvPr/>
                  </p:nvCxnSpPr>
                  <p:spPr bwMode="auto">
                    <a:xfrm>
                      <a:off x="606192"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962327"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1318461"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1674596"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TextBox 20"/>
                  <p:cNvSpPr txBox="1"/>
                  <p:nvPr/>
                </p:nvSpPr>
                <p:spPr>
                  <a:xfrm>
                    <a:off x="216736" y="4572733"/>
                    <a:ext cx="2936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0</a:t>
                    </a:r>
                  </a:p>
                </p:txBody>
              </p:sp>
              <p:sp>
                <p:nvSpPr>
                  <p:cNvPr id="22" name="TextBox 21"/>
                  <p:cNvSpPr txBox="1"/>
                  <p:nvPr/>
                </p:nvSpPr>
                <p:spPr>
                  <a:xfrm>
                    <a:off x="478985" y="4581273"/>
                    <a:ext cx="23756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1</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23" name="TextBox 22"/>
                  <p:cNvSpPr txBox="1"/>
                  <p:nvPr/>
                </p:nvSpPr>
                <p:spPr>
                  <a:xfrm>
                    <a:off x="691542" y="4571249"/>
                    <a:ext cx="2808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a:t>
                    </a:r>
                  </a:p>
                </p:txBody>
              </p:sp>
              <p:sp>
                <p:nvSpPr>
                  <p:cNvPr id="24" name="TextBox 23"/>
                  <p:cNvSpPr txBox="1"/>
                  <p:nvPr/>
                </p:nvSpPr>
                <p:spPr>
                  <a:xfrm>
                    <a:off x="924937" y="4578074"/>
                    <a:ext cx="2824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3</a:t>
                    </a:r>
                  </a:p>
                </p:txBody>
              </p:sp>
              <p:sp>
                <p:nvSpPr>
                  <p:cNvPr id="25" name="TextBox 24"/>
                  <p:cNvSpPr txBox="1"/>
                  <p:nvPr/>
                </p:nvSpPr>
                <p:spPr>
                  <a:xfrm>
                    <a:off x="1163943"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a:t>
                    </a:r>
                  </a:p>
                </p:txBody>
              </p:sp>
              <p:sp>
                <p:nvSpPr>
                  <p:cNvPr id="26" name="TextBox 25"/>
                  <p:cNvSpPr txBox="1"/>
                  <p:nvPr/>
                </p:nvSpPr>
                <p:spPr>
                  <a:xfrm>
                    <a:off x="1391728" y="4586600"/>
                    <a:ext cx="28565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a:t>
                    </a:r>
                  </a:p>
                </p:txBody>
              </p:sp>
              <p:sp>
                <p:nvSpPr>
                  <p:cNvPr id="27" name="TextBox 26"/>
                  <p:cNvSpPr txBox="1"/>
                  <p:nvPr/>
                </p:nvSpPr>
                <p:spPr>
                  <a:xfrm>
                    <a:off x="1626727" y="4586602"/>
                    <a:ext cx="284052"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6</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28" name="TextBox 27"/>
                  <p:cNvSpPr txBox="1"/>
                  <p:nvPr/>
                </p:nvSpPr>
                <p:spPr>
                  <a:xfrm>
                    <a:off x="1875532" y="4586601"/>
                    <a:ext cx="26962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7</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29" name="TextBox 28"/>
                  <p:cNvSpPr txBox="1"/>
                  <p:nvPr/>
                </p:nvSpPr>
                <p:spPr>
                  <a:xfrm>
                    <a:off x="2098327" y="4586602"/>
                    <a:ext cx="277640"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8</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30" name="TextBox 29"/>
                  <p:cNvSpPr txBox="1"/>
                  <p:nvPr/>
                </p:nvSpPr>
                <p:spPr>
                  <a:xfrm>
                    <a:off x="2334928"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9</a:t>
                    </a:r>
                  </a:p>
                </p:txBody>
              </p:sp>
              <p:sp>
                <p:nvSpPr>
                  <p:cNvPr id="31" name="TextBox 30"/>
                  <p:cNvSpPr txBox="1"/>
                  <p:nvPr/>
                </p:nvSpPr>
                <p:spPr>
                  <a:xfrm>
                    <a:off x="2532256" y="4586602"/>
                    <a:ext cx="3465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10</a:t>
                    </a:r>
                  </a:p>
                </p:txBody>
              </p:sp>
              <p:sp>
                <p:nvSpPr>
                  <p:cNvPr id="32" name="TextBox 31"/>
                  <p:cNvSpPr txBox="1"/>
                  <p:nvPr/>
                </p:nvSpPr>
                <p:spPr>
                  <a:xfrm>
                    <a:off x="2795323" y="4583399"/>
                    <a:ext cx="29046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11</a:t>
                    </a:r>
                  </a:p>
                </p:txBody>
              </p:sp>
              <p:sp>
                <p:nvSpPr>
                  <p:cNvPr id="33" name="TextBox 32"/>
                  <p:cNvSpPr txBox="1"/>
                  <p:nvPr/>
                </p:nvSpPr>
                <p:spPr>
                  <a:xfrm>
                    <a:off x="2996179" y="4586602"/>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12</a:t>
                    </a:r>
                  </a:p>
                </p:txBody>
              </p:sp>
              <p:sp>
                <p:nvSpPr>
                  <p:cNvPr id="34" name="TextBox 33"/>
                  <p:cNvSpPr txBox="1"/>
                  <p:nvPr/>
                </p:nvSpPr>
                <p:spPr>
                  <a:xfrm>
                    <a:off x="3213328" y="4586602"/>
                    <a:ext cx="33534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13</a:t>
                    </a:r>
                  </a:p>
                </p:txBody>
              </p:sp>
              <p:sp>
                <p:nvSpPr>
                  <p:cNvPr id="35" name="TextBox 34"/>
                  <p:cNvSpPr txBox="1"/>
                  <p:nvPr/>
                </p:nvSpPr>
                <p:spPr>
                  <a:xfrm>
                    <a:off x="3464616"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14</a:t>
                    </a:r>
                  </a:p>
                </p:txBody>
              </p:sp>
              <p:sp>
                <p:nvSpPr>
                  <p:cNvPr id="36" name="TextBox 35"/>
                  <p:cNvSpPr txBox="1"/>
                  <p:nvPr/>
                </p:nvSpPr>
                <p:spPr>
                  <a:xfrm>
                    <a:off x="3707249" y="4586602"/>
                    <a:ext cx="33855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15</a:t>
                    </a:r>
                  </a:p>
                </p:txBody>
              </p:sp>
              <p:sp>
                <p:nvSpPr>
                  <p:cNvPr id="37" name="TextBox 36"/>
                  <p:cNvSpPr txBox="1"/>
                  <p:nvPr/>
                </p:nvSpPr>
                <p:spPr>
                  <a:xfrm>
                    <a:off x="3942247" y="4586602"/>
                    <a:ext cx="33695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16</a:t>
                    </a:r>
                  </a:p>
                </p:txBody>
              </p:sp>
              <p:sp>
                <p:nvSpPr>
                  <p:cNvPr id="38" name="TextBox 37"/>
                  <p:cNvSpPr txBox="1"/>
                  <p:nvPr/>
                </p:nvSpPr>
                <p:spPr>
                  <a:xfrm>
                    <a:off x="4183658" y="4586602"/>
                    <a:ext cx="32252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17</a:t>
                    </a:r>
                  </a:p>
                </p:txBody>
              </p:sp>
              <p:sp>
                <p:nvSpPr>
                  <p:cNvPr id="39" name="TextBox 38"/>
                  <p:cNvSpPr txBox="1"/>
                  <p:nvPr/>
                </p:nvSpPr>
                <p:spPr>
                  <a:xfrm>
                    <a:off x="4413847" y="4586602"/>
                    <a:ext cx="33054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18</a:t>
                    </a:r>
                  </a:p>
                </p:txBody>
              </p:sp>
              <p:sp>
                <p:nvSpPr>
                  <p:cNvPr id="40" name="TextBox 39"/>
                  <p:cNvSpPr txBox="1"/>
                  <p:nvPr/>
                </p:nvSpPr>
                <p:spPr>
                  <a:xfrm>
                    <a:off x="4650449"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19</a:t>
                    </a:r>
                  </a:p>
                </p:txBody>
              </p:sp>
              <p:sp>
                <p:nvSpPr>
                  <p:cNvPr id="41" name="TextBox 40"/>
                  <p:cNvSpPr txBox="1"/>
                  <p:nvPr/>
                </p:nvSpPr>
                <p:spPr>
                  <a:xfrm>
                    <a:off x="4852586" y="4583398"/>
                    <a:ext cx="3898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20</a:t>
                    </a:r>
                  </a:p>
                </p:txBody>
              </p:sp>
              <p:sp>
                <p:nvSpPr>
                  <p:cNvPr id="42" name="TextBox 41"/>
                  <p:cNvSpPr txBox="1"/>
                  <p:nvPr/>
                </p:nvSpPr>
                <p:spPr>
                  <a:xfrm>
                    <a:off x="5114835" y="4583399"/>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21</a:t>
                    </a:r>
                  </a:p>
                </p:txBody>
              </p:sp>
              <p:sp>
                <p:nvSpPr>
                  <p:cNvPr id="43" name="TextBox 42"/>
                  <p:cNvSpPr txBox="1"/>
                  <p:nvPr/>
                </p:nvSpPr>
                <p:spPr>
                  <a:xfrm>
                    <a:off x="5319445" y="4571248"/>
                    <a:ext cx="37702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22</a:t>
                    </a:r>
                  </a:p>
                </p:txBody>
              </p:sp>
            </p:grpSp>
            <p:sp>
              <p:nvSpPr>
                <p:cNvPr id="19" name="Rectangle 18"/>
                <p:cNvSpPr/>
                <p:nvPr/>
              </p:nvSpPr>
              <p:spPr>
                <a:xfrm>
                  <a:off x="324867" y="4257675"/>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6" name="Rectangle 15"/>
              <p:cNvSpPr/>
              <p:nvPr/>
            </p:nvSpPr>
            <p:spPr>
              <a:xfrm>
                <a:off x="6097071" y="4241599"/>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Rectangle 16"/>
              <p:cNvSpPr/>
              <p:nvPr/>
            </p:nvSpPr>
            <p:spPr>
              <a:xfrm>
                <a:off x="410083" y="4236994"/>
                <a:ext cx="5794150" cy="616583"/>
              </a:xfrm>
              <a:prstGeom prst="rect">
                <a:avLst/>
              </a:prstGeom>
              <a:noFill/>
              <a:ln w="57150">
                <a:solidFill>
                  <a:srgbClr val="DD4F2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70" name="Group 69"/>
          <p:cNvGrpSpPr/>
          <p:nvPr/>
        </p:nvGrpSpPr>
        <p:grpSpPr>
          <a:xfrm>
            <a:off x="4535038" y="1984701"/>
            <a:ext cx="1082348" cy="1365150"/>
            <a:chOff x="4916284" y="4343400"/>
            <a:chExt cx="1082348" cy="1365150"/>
          </a:xfrm>
        </p:grpSpPr>
        <p:sp>
          <p:nvSpPr>
            <p:cNvPr id="71" name="Shape 483"/>
            <p:cNvSpPr/>
            <p:nvPr/>
          </p:nvSpPr>
          <p:spPr>
            <a:xfrm>
              <a:off x="4984344" y="4343400"/>
              <a:ext cx="946231" cy="965040"/>
            </a:xfrm>
            <a:prstGeom prst="rect">
              <a:avLst/>
            </a:prstGeom>
            <a:blipFill>
              <a:blip r:embed="rId8"/>
              <a:srcRect/>
              <a:stretch>
                <a:fillRect l="-28591" r="-19359" b="-142215"/>
              </a:stretch>
            </a:blipFill>
          </p:spPr>
        </p:sp>
        <p:sp>
          <p:nvSpPr>
            <p:cNvPr id="72" name="TextBox 71"/>
            <p:cNvSpPr txBox="1"/>
            <p:nvPr/>
          </p:nvSpPr>
          <p:spPr>
            <a:xfrm>
              <a:off x="4916284" y="5308440"/>
              <a:ext cx="1082348" cy="400110"/>
            </a:xfrm>
            <a:prstGeom prst="rect">
              <a:avLst/>
            </a:prstGeom>
            <a:noFill/>
          </p:spPr>
          <p:txBody>
            <a:bodyPr wrap="none" rtlCol="0">
              <a:spAutoFit/>
            </a:bodyPr>
            <a:lstStyle/>
            <a:p>
              <a:r>
                <a:rPr lang="en-US" sz="2000" dirty="0" smtClean="0">
                  <a:solidFill>
                    <a:schemeClr val="accent6">
                      <a:lumMod val="75000"/>
                    </a:schemeClr>
                  </a:solidFill>
                  <a:latin typeface="Orly's Font 2" pitchFamily="66" charset="0"/>
                  <a:ea typeface="Verdana" pitchFamily="34" charset="0"/>
                  <a:cs typeface="Verdana" pitchFamily="34" charset="0"/>
                </a:rPr>
                <a:t>Hunter</a:t>
              </a:r>
            </a:p>
          </p:txBody>
        </p:sp>
      </p:grpSp>
      <p:sp>
        <p:nvSpPr>
          <p:cNvPr id="73" name="Text Placeholder 3"/>
          <p:cNvSpPr txBox="1">
            <a:spLocks/>
          </p:cNvSpPr>
          <p:nvPr/>
        </p:nvSpPr>
        <p:spPr bwMode="auto">
          <a:xfrm>
            <a:off x="5641386" y="2426521"/>
            <a:ext cx="118216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3"/>
                </a:solidFill>
                <a:latin typeface="Orly's Font 2" pitchFamily="66" charset="0"/>
              </a:rPr>
              <a:t>19cm</a:t>
            </a:r>
            <a:endParaRPr lang="en-US" sz="2800" dirty="0">
              <a:solidFill>
                <a:schemeClr val="accent3"/>
              </a:solidFill>
              <a:latin typeface="Orly's Font 2" pitchFamily="66" charset="0"/>
            </a:endParaRPr>
          </a:p>
        </p:txBody>
      </p:sp>
      <p:cxnSp>
        <p:nvCxnSpPr>
          <p:cNvPr id="74" name="Straight Connector 73"/>
          <p:cNvCxnSpPr/>
          <p:nvPr/>
        </p:nvCxnSpPr>
        <p:spPr>
          <a:xfrm>
            <a:off x="930030" y="2640775"/>
            <a:ext cx="0" cy="1795958"/>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4502252" y="2628970"/>
            <a:ext cx="0" cy="1441763"/>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76" name="Right Brace 75"/>
          <p:cNvSpPr/>
          <p:nvPr/>
        </p:nvSpPr>
        <p:spPr>
          <a:xfrm rot="4869474">
            <a:off x="2464387" y="2845070"/>
            <a:ext cx="635911" cy="3650258"/>
          </a:xfrm>
          <a:prstGeom prst="rightBrace">
            <a:avLst/>
          </a:prstGeom>
          <a:ln w="571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7" name="Text Placeholder 3"/>
          <p:cNvSpPr txBox="1">
            <a:spLocks/>
          </p:cNvSpPr>
          <p:nvPr/>
        </p:nvSpPr>
        <p:spPr bwMode="auto">
          <a:xfrm>
            <a:off x="1282132" y="5003310"/>
            <a:ext cx="3707796" cy="52322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6">
                    <a:lumMod val="75000"/>
                  </a:schemeClr>
                </a:solidFill>
                <a:latin typeface="Orly's Font 2" pitchFamily="66" charset="0"/>
              </a:rPr>
              <a:t>How many spaces?</a:t>
            </a:r>
            <a:endParaRPr lang="en-US" sz="2800" dirty="0">
              <a:solidFill>
                <a:schemeClr val="accent6">
                  <a:lumMod val="75000"/>
                </a:schemeClr>
              </a:solidFill>
              <a:latin typeface="Orly's Font 2" pitchFamily="66" charset="0"/>
            </a:endParaRPr>
          </a:p>
        </p:txBody>
      </p:sp>
      <p:sp>
        <p:nvSpPr>
          <p:cNvPr id="79" name="AutoShape 4"/>
          <p:cNvSpPr>
            <a:spLocks noChangeArrowheads="1"/>
          </p:cNvSpPr>
          <p:nvPr/>
        </p:nvSpPr>
        <p:spPr bwMode="auto">
          <a:xfrm rot="20114517">
            <a:off x="856051" y="3357115"/>
            <a:ext cx="3204106" cy="733663"/>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Orly's Font 2" pitchFamily="66" charset="0"/>
              </a:rPr>
              <a:t>Did not start at zero!</a:t>
            </a:r>
            <a:r>
              <a:rPr kumimoji="0" lang="en-US" sz="1800" b="0" i="0" u="none" strike="noStrike" kern="0" cap="none" spc="0" normalizeH="0" noProof="0" dirty="0" smtClean="0">
                <a:ln>
                  <a:noFill/>
                </a:ln>
                <a:solidFill>
                  <a:sysClr val="windowText" lastClr="000000"/>
                </a:solidFill>
                <a:effectLst/>
                <a:uLnTx/>
                <a:uFillTx/>
                <a:latin typeface="Orly's Font 2" pitchFamily="66" charset="0"/>
              </a:rPr>
              <a:t> </a:t>
            </a:r>
            <a:endParaRPr kumimoji="0" lang="en-US" sz="1800" b="0" i="0" u="none" strike="noStrike" kern="0" cap="none" spc="0" normalizeH="0" baseline="0" noProof="0" dirty="0" smtClean="0">
              <a:ln>
                <a:noFill/>
              </a:ln>
              <a:solidFill>
                <a:sysClr val="windowText" lastClr="000000"/>
              </a:solidFill>
              <a:effectLst/>
              <a:uLnTx/>
              <a:uFillTx/>
              <a:latin typeface="Orly's Font 2" pitchFamily="66" charset="0"/>
            </a:endParaRPr>
          </a:p>
        </p:txBody>
      </p:sp>
      <p:sp>
        <p:nvSpPr>
          <p:cNvPr id="80" name="AutoShape 4"/>
          <p:cNvSpPr>
            <a:spLocks noChangeArrowheads="1"/>
          </p:cNvSpPr>
          <p:nvPr/>
        </p:nvSpPr>
        <p:spPr bwMode="auto">
          <a:xfrm rot="20114517">
            <a:off x="4420306" y="3018031"/>
            <a:ext cx="2921226" cy="733663"/>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Orly's Font 2" pitchFamily="66" charset="0"/>
              </a:rPr>
              <a:t>Stopped at 19!</a:t>
            </a:r>
            <a:r>
              <a:rPr kumimoji="0" lang="en-US" sz="1800" b="0" i="0" u="none" strike="noStrike" kern="0" cap="none" spc="0" normalizeH="0" noProof="0" dirty="0" smtClean="0">
                <a:ln>
                  <a:noFill/>
                </a:ln>
                <a:solidFill>
                  <a:sysClr val="windowText" lastClr="000000"/>
                </a:solidFill>
                <a:effectLst/>
                <a:uLnTx/>
                <a:uFillTx/>
                <a:latin typeface="Orly's Font 2" pitchFamily="66" charset="0"/>
              </a:rPr>
              <a:t> </a:t>
            </a:r>
            <a:endParaRPr kumimoji="0" lang="en-US" sz="1800" b="0" i="0" u="none" strike="noStrike" kern="0" cap="none" spc="0" normalizeH="0" baseline="0" noProof="0" dirty="0" smtClean="0">
              <a:ln>
                <a:noFill/>
              </a:ln>
              <a:solidFill>
                <a:sysClr val="windowText" lastClr="000000"/>
              </a:solidFill>
              <a:effectLst/>
              <a:uLnTx/>
              <a:uFillTx/>
              <a:latin typeface="Orly's Font 2" pitchFamily="66" charset="0"/>
            </a:endParaRPr>
          </a:p>
        </p:txBody>
      </p:sp>
      <p:pic>
        <p:nvPicPr>
          <p:cNvPr id="81" name="Picture 2"/>
          <p:cNvPicPr>
            <a:picLocks noChangeAspect="1" noChangeArrowheads="1"/>
          </p:cNvPicPr>
          <p:nvPr/>
        </p:nvPicPr>
        <p:blipFill rotWithShape="1">
          <a:blip r:embed="rId9">
            <a:extLst>
              <a:ext uri="{28A0092B-C50C-407E-A947-70E740481C1C}">
                <a14:useLocalDpi xmlns:a14="http://schemas.microsoft.com/office/drawing/2010/main" val="0"/>
              </a:ext>
            </a:extLst>
          </a:blip>
          <a:srcRect l="5659" t="8009"/>
          <a:stretch/>
        </p:blipFill>
        <p:spPr bwMode="auto">
          <a:xfrm>
            <a:off x="6870702" y="2214608"/>
            <a:ext cx="2093736" cy="21029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2" name="Rectangle 81"/>
          <p:cNvSpPr/>
          <p:nvPr/>
        </p:nvSpPr>
        <p:spPr>
          <a:xfrm>
            <a:off x="8466778" y="3266070"/>
            <a:ext cx="274320" cy="991932"/>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 name="Text Placeholder 3"/>
          <p:cNvSpPr txBox="1">
            <a:spLocks/>
          </p:cNvSpPr>
          <p:nvPr/>
        </p:nvSpPr>
        <p:spPr bwMode="auto">
          <a:xfrm>
            <a:off x="5796027" y="1595206"/>
            <a:ext cx="37818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rgbClr val="0070C0"/>
                </a:solidFill>
                <a:latin typeface="Orly's Font 2" pitchFamily="66" charset="0"/>
              </a:rPr>
              <a:t>0 students agree</a:t>
            </a:r>
            <a:endParaRPr lang="en-US" sz="2800" dirty="0">
              <a:solidFill>
                <a:srgbClr val="0070C0"/>
              </a:solidFill>
              <a:latin typeface="Orly's Font 2" pitchFamily="66" charset="0"/>
            </a:endParaRPr>
          </a:p>
        </p:txBody>
      </p:sp>
    </p:spTree>
    <p:extLst>
      <p:ext uri="{BB962C8B-B14F-4D97-AF65-F5344CB8AC3E}">
        <p14:creationId xmlns:p14="http://schemas.microsoft.com/office/powerpoint/2010/main" val="89265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721"/>
                            </p:stCondLst>
                            <p:childTnLst>
                              <p:par>
                                <p:cTn id="8" presetID="10"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1221"/>
                            </p:stCondLst>
                            <p:childTnLst>
                              <p:par>
                                <p:cTn id="12" presetID="10" presetClass="entr" presetSubtype="0" fill="hold" nodeType="afterEffect">
                                  <p:stCondLst>
                                    <p:cond delay="0"/>
                                  </p:stCondLst>
                                  <p:childTnLst>
                                    <p:set>
                                      <p:cBhvr>
                                        <p:cTn id="13" dur="1" fill="hold">
                                          <p:stCondLst>
                                            <p:cond delay="0"/>
                                          </p:stCondLst>
                                        </p:cTn>
                                        <p:tgtEl>
                                          <p:spTgt spid="70"/>
                                        </p:tgtEl>
                                        <p:attrNameLst>
                                          <p:attrName>style.visibility</p:attrName>
                                        </p:attrNameLst>
                                      </p:cBhvr>
                                      <p:to>
                                        <p:strVal val="visible"/>
                                      </p:to>
                                    </p:set>
                                    <p:animEffect transition="in" filter="fade">
                                      <p:cBhvr>
                                        <p:cTn id="14" dur="500"/>
                                        <p:tgtEl>
                                          <p:spTgt spid="70"/>
                                        </p:tgtEl>
                                      </p:cBhvr>
                                    </p:animEffect>
                                  </p:childTnLst>
                                </p:cTn>
                              </p:par>
                            </p:childTnLst>
                          </p:cTn>
                        </p:par>
                        <p:par>
                          <p:cTn id="15" fill="hold">
                            <p:stCondLst>
                              <p:cond delay="1721"/>
                            </p:stCondLst>
                            <p:childTnLst>
                              <p:par>
                                <p:cTn id="16" presetID="1" presetClass="entr" presetSubtype="0" fill="hold" grpId="0" nodeType="afterEffect">
                                  <p:stCondLst>
                                    <p:cond delay="0"/>
                                  </p:stCondLst>
                                  <p:iterate type="lt">
                                    <p:tmAbs val="80"/>
                                  </p:iterate>
                                  <p:childTnLst>
                                    <p:set>
                                      <p:cBhvr>
                                        <p:cTn id="17" dur="1" fill="hold">
                                          <p:stCondLst>
                                            <p:cond delay="0"/>
                                          </p:stCondLst>
                                        </p:cTn>
                                        <p:tgtEl>
                                          <p:spTgt spid="73"/>
                                        </p:tgtEl>
                                        <p:attrNameLst>
                                          <p:attrName>style.visibility</p:attrName>
                                        </p:attrNameLst>
                                      </p:cBhvr>
                                      <p:to>
                                        <p:strVal val="visible"/>
                                      </p:to>
                                    </p:set>
                                  </p:childTnLst>
                                </p:cTn>
                              </p:par>
                            </p:childTnLst>
                          </p:cTn>
                        </p:par>
                        <p:par>
                          <p:cTn id="18" fill="hold">
                            <p:stCondLst>
                              <p:cond delay="1962"/>
                            </p:stCondLst>
                            <p:childTnLst>
                              <p:par>
                                <p:cTn id="19" presetID="10"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74"/>
                                        </p:tgtEl>
                                        <p:attrNameLst>
                                          <p:attrName>style.visibility</p:attrName>
                                        </p:attrNameLst>
                                      </p:cBhvr>
                                      <p:to>
                                        <p:strVal val="visible"/>
                                      </p:to>
                                    </p:set>
                                    <p:animEffect transition="in" filter="fade">
                                      <p:cBhvr>
                                        <p:cTn id="26" dur="500"/>
                                        <p:tgtEl>
                                          <p:spTgt spid="74"/>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79"/>
                                        </p:tgtEl>
                                        <p:attrNameLst>
                                          <p:attrName>style.visibility</p:attrName>
                                        </p:attrNameLst>
                                      </p:cBhvr>
                                      <p:to>
                                        <p:strVal val="visible"/>
                                      </p:to>
                                    </p:set>
                                    <p:animEffect transition="in" filter="fade">
                                      <p:cBhvr>
                                        <p:cTn id="35" dur="2000"/>
                                        <p:tgtEl>
                                          <p:spTgt spid="79"/>
                                        </p:tgtEl>
                                      </p:cBhvr>
                                    </p:animEffect>
                                  </p:childTnLst>
                                  <p:subTnLst>
                                    <p:set>
                                      <p:cBhvr override="childStyle">
                                        <p:cTn dur="1" fill="hold" display="0" masterRel="sameClick" afterEffect="1">
                                          <p:stCondLst>
                                            <p:cond evt="end" delay="0">
                                              <p:tn val="33"/>
                                            </p:cond>
                                          </p:stCondLst>
                                        </p:cTn>
                                        <p:tgtEl>
                                          <p:spTgt spid="79"/>
                                        </p:tgtEl>
                                        <p:attrNameLst>
                                          <p:attrName>style.visibility</p:attrName>
                                        </p:attrNameLst>
                                      </p:cBhvr>
                                      <p:to>
                                        <p:strVal val="hidden"/>
                                      </p:to>
                                    </p:set>
                                  </p:sub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80"/>
                                        </p:tgtEl>
                                        <p:attrNameLst>
                                          <p:attrName>style.visibility</p:attrName>
                                        </p:attrNameLst>
                                      </p:cBhvr>
                                      <p:to>
                                        <p:strVal val="visible"/>
                                      </p:to>
                                    </p:set>
                                    <p:animEffect transition="in" filter="fade">
                                      <p:cBhvr>
                                        <p:cTn id="40" dur="2000"/>
                                        <p:tgtEl>
                                          <p:spTgt spid="80"/>
                                        </p:tgtEl>
                                      </p:cBhvr>
                                    </p:animEffect>
                                  </p:childTnLst>
                                  <p:subTnLst>
                                    <p:set>
                                      <p:cBhvr override="childStyle">
                                        <p:cTn dur="1" fill="hold" display="0" masterRel="sameClick" afterEffect="1">
                                          <p:stCondLst>
                                            <p:cond evt="end" delay="0">
                                              <p:tn val="38"/>
                                            </p:cond>
                                          </p:stCondLst>
                                        </p:cTn>
                                        <p:tgtEl>
                                          <p:spTgt spid="80"/>
                                        </p:tgtEl>
                                        <p:attrNameLst>
                                          <p:attrName>style.visibility</p:attrName>
                                        </p:attrNameLst>
                                      </p:cBhvr>
                                      <p:to>
                                        <p:strVal val="hidden"/>
                                      </p:to>
                                    </p:set>
                                  </p:sub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childTnLst>
                          </p:cTn>
                        </p:par>
                        <p:par>
                          <p:cTn id="46" fill="hold">
                            <p:stCondLst>
                              <p:cond delay="500"/>
                            </p:stCondLst>
                            <p:childTnLst>
                              <p:par>
                                <p:cTn id="47" presetID="1" presetClass="entr" presetSubtype="0" fill="hold" grpId="0" nodeType="afterEffect">
                                  <p:stCondLst>
                                    <p:cond delay="0"/>
                                  </p:stCondLst>
                                  <p:iterate type="lt">
                                    <p:tmAbs val="80"/>
                                  </p:iterate>
                                  <p:childTnLst>
                                    <p:set>
                                      <p:cBhvr>
                                        <p:cTn id="48" dur="1" fill="hold">
                                          <p:stCondLst>
                                            <p:cond delay="0"/>
                                          </p:stCondLst>
                                        </p:cTn>
                                        <p:tgtEl>
                                          <p:spTgt spid="7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2"/>
                                        </p:tgtEl>
                                        <p:attrNameLst>
                                          <p:attrName>style.visibility</p:attrName>
                                        </p:attrNameLst>
                                      </p:cBhvr>
                                      <p:to>
                                        <p:strVal val="visible"/>
                                      </p:to>
                                    </p:set>
                                    <p:animEffect transition="in" filter="fade">
                                      <p:cBhvr>
                                        <p:cTn id="56" dur="500"/>
                                        <p:tgtEl>
                                          <p:spTgt spid="82"/>
                                        </p:tgtEl>
                                      </p:cBhvr>
                                    </p:animEffect>
                                  </p:childTnLst>
                                </p:cTn>
                              </p:par>
                            </p:childTnLst>
                          </p:cTn>
                        </p:par>
                        <p:par>
                          <p:cTn id="57" fill="hold">
                            <p:stCondLst>
                              <p:cond delay="500"/>
                            </p:stCondLst>
                            <p:childTnLst>
                              <p:par>
                                <p:cTn id="58" presetID="1" presetClass="entr" presetSubtype="0" fill="hold" grpId="0" nodeType="afterEffect">
                                  <p:stCondLst>
                                    <p:cond delay="0"/>
                                  </p:stCondLst>
                                  <p:iterate type="lt">
                                    <p:tmAbs val="80"/>
                                  </p:iterate>
                                  <p:childTnLst>
                                    <p:set>
                                      <p:cBhvr>
                                        <p:cTn id="59" dur="1" fill="hold">
                                          <p:stCondLst>
                                            <p:cond delay="0"/>
                                          </p:stCondLst>
                                        </p:cTn>
                                        <p:tgtEl>
                                          <p:spTgt spid="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3" grpId="0"/>
      <p:bldP spid="76" grpId="0" animBg="1"/>
      <p:bldP spid="77" grpId="0" animBg="1"/>
      <p:bldP spid="79" grpId="0" animBg="1"/>
      <p:bldP spid="80" grpId="0" animBg="1"/>
      <p:bldP spid="82" grpId="0" animBg="1"/>
      <p:bldP spid="8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49039" y="1859732"/>
            <a:ext cx="2389409" cy="1634518"/>
            <a:chOff x="1116668" y="2117099"/>
            <a:chExt cx="3291840" cy="2235433"/>
          </a:xfrm>
        </p:grpSpPr>
        <p:sp>
          <p:nvSpPr>
            <p:cNvPr id="6" name="Rounded Rectangle 5"/>
            <p:cNvSpPr/>
            <p:nvPr/>
          </p:nvSpPr>
          <p:spPr>
            <a:xfrm>
              <a:off x="1116668" y="2295132"/>
              <a:ext cx="3291840" cy="2057400"/>
            </a:xfrm>
            <a:prstGeom prst="roundRect">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smtClean="0">
                  <a:solidFill>
                    <a:schemeClr val="accent6">
                      <a:lumMod val="75000"/>
                    </a:schemeClr>
                  </a:solidFill>
                  <a:latin typeface="Orly's Font 2" pitchFamily="66" charset="0"/>
                </a:rPr>
                <a:t>LearnZillion Whiteboard</a:t>
              </a:r>
            </a:p>
          </p:txBody>
        </p:sp>
        <p:sp>
          <p:nvSpPr>
            <p:cNvPr id="7" name="Rectangle 6"/>
            <p:cNvSpPr/>
            <p:nvPr/>
          </p:nvSpPr>
          <p:spPr>
            <a:xfrm>
              <a:off x="2555750" y="2171700"/>
              <a:ext cx="486504" cy="182880"/>
            </a:xfrm>
            <a:prstGeom prst="rect">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Rounded Rectangle 7"/>
            <p:cNvSpPr/>
            <p:nvPr/>
          </p:nvSpPr>
          <p:spPr>
            <a:xfrm>
              <a:off x="2188929" y="2125192"/>
              <a:ext cx="1274040" cy="114300"/>
            </a:xfrm>
            <a:prstGeom prst="roundRect">
              <a:avLst/>
            </a:prstGeom>
            <a:solidFill>
              <a:srgbClr val="0070C0"/>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mc:AlternateContent xmlns:mc="http://schemas.openxmlformats.org/markup-compatibility/2006" xmlns:p14="http://schemas.microsoft.com/office/powerpoint/2010/main">
          <mc:Choice Requires="p14">
            <p:contentPart p14:bwMode="auto" r:id="rId3">
              <p14:nvContentPartPr>
                <p14:cNvPr id="9" name="Ink 8"/>
                <p14:cNvContentPartPr/>
                <p14:nvPr/>
              </p14:nvContentPartPr>
              <p14:xfrm>
                <a:off x="2127076" y="2117099"/>
                <a:ext cx="159840" cy="105480"/>
              </p14:xfrm>
            </p:contentPart>
          </mc:Choice>
          <mc:Fallback xmlns="">
            <p:pic>
              <p:nvPicPr>
                <p:cNvPr id="41" name="Ink 40"/>
                <p:cNvPicPr/>
                <p:nvPr/>
              </p:nvPicPr>
              <p:blipFill>
                <a:blip r:embed="rId7"/>
                <a:stretch>
                  <a:fillRect/>
                </a:stretch>
              </p:blipFill>
              <p:spPr>
                <a:xfrm>
                  <a:off x="2099716" y="2088923"/>
                  <a:ext cx="203760" cy="161110"/>
                </a:xfrm>
                <a:prstGeom prst="rect">
                  <a:avLst/>
                </a:prstGeom>
              </p:spPr>
            </p:pic>
          </mc:Fallback>
        </mc:AlternateContent>
      </p:grpSp>
      <p:grpSp>
        <p:nvGrpSpPr>
          <p:cNvPr id="10" name="Group 9"/>
          <p:cNvGrpSpPr/>
          <p:nvPr/>
        </p:nvGrpSpPr>
        <p:grpSpPr>
          <a:xfrm>
            <a:off x="2821137" y="590681"/>
            <a:ext cx="914400" cy="1280160"/>
            <a:chOff x="4952511" y="1828800"/>
            <a:chExt cx="973343" cy="1348371"/>
          </a:xfrm>
        </p:grpSpPr>
        <p:sp>
          <p:nvSpPr>
            <p:cNvPr id="11" name="Shape 477"/>
            <p:cNvSpPr/>
            <p:nvPr/>
          </p:nvSpPr>
          <p:spPr>
            <a:xfrm>
              <a:off x="5066813" y="1828800"/>
              <a:ext cx="781291" cy="956982"/>
            </a:xfrm>
            <a:prstGeom prst="rect">
              <a:avLst/>
            </a:prstGeom>
            <a:blipFill>
              <a:blip r:embed="rId8"/>
              <a:srcRect/>
              <a:stretch>
                <a:fillRect l="-28435" t="-20955" r="-25091" b="-127975"/>
              </a:stretch>
            </a:blipFill>
          </p:spPr>
        </p:sp>
        <p:sp>
          <p:nvSpPr>
            <p:cNvPr id="12" name="TextBox 11"/>
            <p:cNvSpPr txBox="1"/>
            <p:nvPr/>
          </p:nvSpPr>
          <p:spPr>
            <a:xfrm>
              <a:off x="4952511" y="2777061"/>
              <a:ext cx="973343" cy="400110"/>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Jamie</a:t>
              </a:r>
            </a:p>
          </p:txBody>
        </p:sp>
      </p:grpSp>
      <p:grpSp>
        <p:nvGrpSpPr>
          <p:cNvPr id="13" name="Group 12"/>
          <p:cNvGrpSpPr/>
          <p:nvPr/>
        </p:nvGrpSpPr>
        <p:grpSpPr>
          <a:xfrm>
            <a:off x="6552264" y="602486"/>
            <a:ext cx="1014291" cy="1334372"/>
            <a:chOff x="4916284" y="4343400"/>
            <a:chExt cx="1014291" cy="1334372"/>
          </a:xfrm>
        </p:grpSpPr>
        <p:sp>
          <p:nvSpPr>
            <p:cNvPr id="14" name="Shape 483"/>
            <p:cNvSpPr/>
            <p:nvPr/>
          </p:nvSpPr>
          <p:spPr>
            <a:xfrm>
              <a:off x="4984344" y="4343400"/>
              <a:ext cx="946231" cy="965040"/>
            </a:xfrm>
            <a:prstGeom prst="rect">
              <a:avLst/>
            </a:prstGeom>
            <a:blipFill>
              <a:blip r:embed="rId9"/>
              <a:srcRect/>
              <a:stretch>
                <a:fillRect l="-28591" r="-19359" b="-142215"/>
              </a:stretch>
            </a:blipFill>
          </p:spPr>
        </p:sp>
        <p:sp>
          <p:nvSpPr>
            <p:cNvPr id="15" name="TextBox 14"/>
            <p:cNvSpPr txBox="1"/>
            <p:nvPr/>
          </p:nvSpPr>
          <p:spPr>
            <a:xfrm>
              <a:off x="4916284" y="5308440"/>
              <a:ext cx="990977"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Hunter</a:t>
              </a:r>
            </a:p>
          </p:txBody>
        </p:sp>
      </p:grpSp>
      <p:grpSp>
        <p:nvGrpSpPr>
          <p:cNvPr id="16" name="Group 15"/>
          <p:cNvGrpSpPr/>
          <p:nvPr/>
        </p:nvGrpSpPr>
        <p:grpSpPr>
          <a:xfrm>
            <a:off x="4450280" y="703804"/>
            <a:ext cx="1009650" cy="1286625"/>
            <a:chOff x="4838456" y="3136740"/>
            <a:chExt cx="1009650" cy="1286625"/>
          </a:xfrm>
        </p:grpSpPr>
        <p:pic>
          <p:nvPicPr>
            <p:cNvPr id="17" name="Picture 16"/>
            <p:cNvPicPr>
              <a:picLocks noChangeAspect="1"/>
            </p:cNvPicPr>
            <p:nvPr/>
          </p:nvPicPr>
          <p:blipFill rotWithShape="1">
            <a:blip r:embed="rId10">
              <a:extLst>
                <a:ext uri="{28A0092B-C50C-407E-A947-70E740481C1C}">
                  <a14:useLocalDpi xmlns:a14="http://schemas.microsoft.com/office/drawing/2010/main" val="0"/>
                </a:ext>
              </a:extLst>
            </a:blip>
            <a:srcRect b="55483"/>
            <a:stretch/>
          </p:blipFill>
          <p:spPr>
            <a:xfrm>
              <a:off x="4838456" y="3136740"/>
              <a:ext cx="1009650" cy="856526"/>
            </a:xfrm>
            <a:prstGeom prst="rect">
              <a:avLst/>
            </a:prstGeom>
          </p:spPr>
        </p:pic>
        <p:sp>
          <p:nvSpPr>
            <p:cNvPr id="18" name="TextBox 17"/>
            <p:cNvSpPr txBox="1"/>
            <p:nvPr/>
          </p:nvSpPr>
          <p:spPr>
            <a:xfrm>
              <a:off x="4965472" y="4054033"/>
              <a:ext cx="805029"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Jose’</a:t>
              </a:r>
            </a:p>
          </p:txBody>
        </p:sp>
      </p:grpSp>
      <p:sp>
        <p:nvSpPr>
          <p:cNvPr id="19" name="Text Placeholder 3"/>
          <p:cNvSpPr txBox="1">
            <a:spLocks/>
          </p:cNvSpPr>
          <p:nvPr/>
        </p:nvSpPr>
        <p:spPr bwMode="auto">
          <a:xfrm>
            <a:off x="3649164" y="1090862"/>
            <a:ext cx="9869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000" dirty="0" smtClean="0">
                <a:solidFill>
                  <a:schemeClr val="accent5"/>
                </a:solidFill>
                <a:latin typeface="Orly's Font 2" pitchFamily="66" charset="0"/>
              </a:rPr>
              <a:t>15cm</a:t>
            </a:r>
            <a:endParaRPr lang="en-US" sz="2000" dirty="0">
              <a:solidFill>
                <a:schemeClr val="accent5"/>
              </a:solidFill>
              <a:latin typeface="Orly's Font 2" pitchFamily="66" charset="0"/>
            </a:endParaRPr>
          </a:p>
        </p:txBody>
      </p:sp>
      <p:sp>
        <p:nvSpPr>
          <p:cNvPr id="20" name="Text Placeholder 3"/>
          <p:cNvSpPr txBox="1">
            <a:spLocks/>
          </p:cNvSpPr>
          <p:nvPr/>
        </p:nvSpPr>
        <p:spPr bwMode="auto">
          <a:xfrm>
            <a:off x="5593294" y="1082610"/>
            <a:ext cx="8320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000" dirty="0" smtClean="0">
                <a:solidFill>
                  <a:schemeClr val="accent1"/>
                </a:solidFill>
                <a:latin typeface="Orly's Font 2" pitchFamily="66" charset="0"/>
              </a:rPr>
              <a:t>16cm</a:t>
            </a:r>
            <a:endParaRPr lang="en-US" sz="2000" dirty="0">
              <a:solidFill>
                <a:schemeClr val="accent1"/>
              </a:solidFill>
              <a:latin typeface="Orly's Font 2" pitchFamily="66" charset="0"/>
            </a:endParaRPr>
          </a:p>
        </p:txBody>
      </p:sp>
      <p:sp>
        <p:nvSpPr>
          <p:cNvPr id="21" name="Text Placeholder 3"/>
          <p:cNvSpPr txBox="1">
            <a:spLocks/>
          </p:cNvSpPr>
          <p:nvPr/>
        </p:nvSpPr>
        <p:spPr bwMode="auto">
          <a:xfrm>
            <a:off x="7566555" y="1009119"/>
            <a:ext cx="1018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solidFill>
                  <a:schemeClr val="accent3"/>
                </a:solidFill>
                <a:latin typeface="Orly's Font 2" pitchFamily="66" charset="0"/>
              </a:rPr>
              <a:t>19cm</a:t>
            </a:r>
            <a:endParaRPr lang="en-US" dirty="0">
              <a:solidFill>
                <a:schemeClr val="accent3"/>
              </a:solidFill>
              <a:latin typeface="Orly's Font 2" pitchFamily="66" charset="0"/>
            </a:endParaRPr>
          </a:p>
        </p:txBody>
      </p:sp>
      <p:sp>
        <p:nvSpPr>
          <p:cNvPr id="22" name="Text Placeholder 2"/>
          <p:cNvSpPr txBox="1">
            <a:spLocks/>
          </p:cNvSpPr>
          <p:nvPr/>
        </p:nvSpPr>
        <p:spPr bwMode="auto">
          <a:xfrm>
            <a:off x="503338" y="4777398"/>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1"/>
                </a:solidFill>
                <a:latin typeface="Orly's Font 2" pitchFamily="66" charset="0"/>
              </a:rPr>
              <a:t>Whiteboard Measurements in Centimeters</a:t>
            </a:r>
            <a:endParaRPr lang="en-US" sz="1800" dirty="0">
              <a:solidFill>
                <a:schemeClr val="accent1"/>
              </a:solidFill>
              <a:latin typeface="Orly's Font 2" pitchFamily="66" charset="0"/>
            </a:endParaRPr>
          </a:p>
        </p:txBody>
      </p:sp>
      <p:grpSp>
        <p:nvGrpSpPr>
          <p:cNvPr id="23" name="Group 22"/>
          <p:cNvGrpSpPr/>
          <p:nvPr/>
        </p:nvGrpSpPr>
        <p:grpSpPr>
          <a:xfrm>
            <a:off x="1280022" y="4179226"/>
            <a:ext cx="5942637" cy="627331"/>
            <a:chOff x="324867" y="4241599"/>
            <a:chExt cx="5942637" cy="627331"/>
          </a:xfrm>
        </p:grpSpPr>
        <p:sp>
          <p:nvSpPr>
            <p:cNvPr id="24" name="TextBox 23"/>
            <p:cNvSpPr txBox="1"/>
            <p:nvPr/>
          </p:nvSpPr>
          <p:spPr>
            <a:xfrm>
              <a:off x="5770394" y="4576578"/>
              <a:ext cx="3786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23</a:t>
              </a:r>
            </a:p>
          </p:txBody>
        </p:sp>
        <p:grpSp>
          <p:nvGrpSpPr>
            <p:cNvPr id="25" name="Group 24"/>
            <p:cNvGrpSpPr/>
            <p:nvPr/>
          </p:nvGrpSpPr>
          <p:grpSpPr>
            <a:xfrm>
              <a:off x="324867" y="4241599"/>
              <a:ext cx="5942637" cy="627331"/>
              <a:chOff x="324867" y="4241599"/>
              <a:chExt cx="5942637" cy="627331"/>
            </a:xfrm>
          </p:grpSpPr>
          <p:grpSp>
            <p:nvGrpSpPr>
              <p:cNvPr id="26" name="Group 25"/>
              <p:cNvGrpSpPr/>
              <p:nvPr/>
            </p:nvGrpSpPr>
            <p:grpSpPr>
              <a:xfrm>
                <a:off x="324867" y="4257675"/>
                <a:ext cx="5942637" cy="611255"/>
                <a:chOff x="324867" y="4257675"/>
                <a:chExt cx="5942637" cy="611255"/>
              </a:xfrm>
            </p:grpSpPr>
            <p:grpSp>
              <p:nvGrpSpPr>
                <p:cNvPr id="28" name="Group 27"/>
                <p:cNvGrpSpPr/>
                <p:nvPr/>
              </p:nvGrpSpPr>
              <p:grpSpPr>
                <a:xfrm>
                  <a:off x="324867" y="4334129"/>
                  <a:ext cx="5942637" cy="534801"/>
                  <a:chOff x="115263" y="4328800"/>
                  <a:chExt cx="5942637" cy="534801"/>
                </a:xfrm>
              </p:grpSpPr>
              <p:grpSp>
                <p:nvGrpSpPr>
                  <p:cNvPr id="30" name="Group 29"/>
                  <p:cNvGrpSpPr/>
                  <p:nvPr/>
                </p:nvGrpSpPr>
                <p:grpSpPr>
                  <a:xfrm>
                    <a:off x="115263" y="4328800"/>
                    <a:ext cx="5942637" cy="257802"/>
                    <a:chOff x="228600" y="4452371"/>
                    <a:chExt cx="9036740" cy="257802"/>
                  </a:xfrm>
                </p:grpSpPr>
                <p:grpSp>
                  <p:nvGrpSpPr>
                    <p:cNvPr id="54" name="Group 53"/>
                    <p:cNvGrpSpPr/>
                    <p:nvPr/>
                  </p:nvGrpSpPr>
                  <p:grpSpPr>
                    <a:xfrm>
                      <a:off x="228600" y="4457700"/>
                      <a:ext cx="9036740" cy="252473"/>
                      <a:chOff x="354519" y="3526308"/>
                      <a:chExt cx="9036740" cy="252473"/>
                    </a:xfrm>
                  </p:grpSpPr>
                  <p:cxnSp>
                    <p:nvCxnSpPr>
                      <p:cNvPr id="59" name="Straight Arrow Connector 58"/>
                      <p:cNvCxnSpPr/>
                      <p:nvPr/>
                    </p:nvCxnSpPr>
                    <p:spPr bwMode="auto">
                      <a:xfrm flipV="1">
                        <a:off x="354519" y="3641887"/>
                        <a:ext cx="9036740" cy="1065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auto">
                      <a:xfrm>
                        <a:off x="215664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a:off x="25127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a:off x="286891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auto">
                      <a:xfrm>
                        <a:off x="32250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a:off x="571799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a:off x="35811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a:off x="393732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bwMode="auto">
                      <a:xfrm>
                        <a:off x="42934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bwMode="auto">
                      <a:xfrm>
                        <a:off x="464959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bwMode="auto">
                      <a:xfrm>
                        <a:off x="500572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bwMode="auto">
                      <a:xfrm>
                        <a:off x="53618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bwMode="auto">
                      <a:xfrm>
                        <a:off x="607412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bwMode="auto">
                      <a:xfrm>
                        <a:off x="6430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bwMode="auto">
                      <a:xfrm>
                        <a:off x="678639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bwMode="auto">
                      <a:xfrm>
                        <a:off x="714253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bwMode="auto">
                      <a:xfrm>
                        <a:off x="749866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bwMode="auto">
                      <a:xfrm>
                        <a:off x="785479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bwMode="auto">
                      <a:xfrm>
                        <a:off x="821093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bwMode="auto">
                      <a:xfrm>
                        <a:off x="856706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bwMode="auto">
                      <a:xfrm>
                        <a:off x="89232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5" name="Straight Connector 54"/>
                    <p:cNvCxnSpPr/>
                    <p:nvPr/>
                  </p:nvCxnSpPr>
                  <p:spPr bwMode="auto">
                    <a:xfrm>
                      <a:off x="606192"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a:off x="962327"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a:off x="1318461"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a:off x="1674596"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1" name="TextBox 30"/>
                  <p:cNvSpPr txBox="1"/>
                  <p:nvPr/>
                </p:nvSpPr>
                <p:spPr>
                  <a:xfrm>
                    <a:off x="216736" y="4572733"/>
                    <a:ext cx="2936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0</a:t>
                    </a:r>
                  </a:p>
                </p:txBody>
              </p:sp>
              <p:sp>
                <p:nvSpPr>
                  <p:cNvPr id="32" name="TextBox 31"/>
                  <p:cNvSpPr txBox="1"/>
                  <p:nvPr/>
                </p:nvSpPr>
                <p:spPr>
                  <a:xfrm>
                    <a:off x="478985" y="4581273"/>
                    <a:ext cx="23756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1</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33" name="TextBox 32"/>
                  <p:cNvSpPr txBox="1"/>
                  <p:nvPr/>
                </p:nvSpPr>
                <p:spPr>
                  <a:xfrm>
                    <a:off x="691542" y="4571249"/>
                    <a:ext cx="2808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a:t>
                    </a:r>
                  </a:p>
                </p:txBody>
              </p:sp>
              <p:sp>
                <p:nvSpPr>
                  <p:cNvPr id="34" name="TextBox 33"/>
                  <p:cNvSpPr txBox="1"/>
                  <p:nvPr/>
                </p:nvSpPr>
                <p:spPr>
                  <a:xfrm>
                    <a:off x="924937" y="4578074"/>
                    <a:ext cx="2824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3</a:t>
                    </a:r>
                  </a:p>
                </p:txBody>
              </p:sp>
              <p:sp>
                <p:nvSpPr>
                  <p:cNvPr id="35" name="TextBox 34"/>
                  <p:cNvSpPr txBox="1"/>
                  <p:nvPr/>
                </p:nvSpPr>
                <p:spPr>
                  <a:xfrm>
                    <a:off x="1163943"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a:t>
                    </a:r>
                  </a:p>
                </p:txBody>
              </p:sp>
              <p:sp>
                <p:nvSpPr>
                  <p:cNvPr id="36" name="TextBox 35"/>
                  <p:cNvSpPr txBox="1"/>
                  <p:nvPr/>
                </p:nvSpPr>
                <p:spPr>
                  <a:xfrm>
                    <a:off x="1391728" y="4586600"/>
                    <a:ext cx="28565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a:t>
                    </a:r>
                  </a:p>
                </p:txBody>
              </p:sp>
              <p:sp>
                <p:nvSpPr>
                  <p:cNvPr id="37" name="TextBox 36"/>
                  <p:cNvSpPr txBox="1"/>
                  <p:nvPr/>
                </p:nvSpPr>
                <p:spPr>
                  <a:xfrm>
                    <a:off x="1626727" y="4586602"/>
                    <a:ext cx="284052"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6</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38" name="TextBox 37"/>
                  <p:cNvSpPr txBox="1"/>
                  <p:nvPr/>
                </p:nvSpPr>
                <p:spPr>
                  <a:xfrm>
                    <a:off x="1875532" y="4586601"/>
                    <a:ext cx="269626"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7</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39" name="TextBox 38"/>
                  <p:cNvSpPr txBox="1"/>
                  <p:nvPr/>
                </p:nvSpPr>
                <p:spPr>
                  <a:xfrm>
                    <a:off x="2098327" y="4586602"/>
                    <a:ext cx="277640" cy="276999"/>
                  </a:xfrm>
                  <a:prstGeom prst="rect">
                    <a:avLst/>
                  </a:prstGeom>
                  <a:noFill/>
                </p:spPr>
                <p:txBody>
                  <a:bodyPr wrap="none" rtlCol="0">
                    <a:spAutoFit/>
                  </a:bodyPr>
                  <a:lstStyle/>
                  <a:p>
                    <a:r>
                      <a:rPr lang="en-US" sz="1200" dirty="0">
                        <a:solidFill>
                          <a:schemeClr val="accent6">
                            <a:lumMod val="75000"/>
                          </a:schemeClr>
                        </a:solidFill>
                        <a:latin typeface="Orly's Font 2" pitchFamily="66" charset="0"/>
                        <a:ea typeface="Verdana" pitchFamily="34" charset="0"/>
                        <a:cs typeface="Verdana" pitchFamily="34" charset="0"/>
                      </a:rPr>
                      <a:t>8</a:t>
                    </a:r>
                    <a:endParaRPr lang="en-US" sz="1200" dirty="0" smtClean="0">
                      <a:solidFill>
                        <a:schemeClr val="accent6">
                          <a:lumMod val="75000"/>
                        </a:schemeClr>
                      </a:solidFill>
                      <a:latin typeface="Orly's Font 2" pitchFamily="66" charset="0"/>
                      <a:ea typeface="Verdana" pitchFamily="34" charset="0"/>
                      <a:cs typeface="Verdana" pitchFamily="34" charset="0"/>
                    </a:endParaRPr>
                  </a:p>
                </p:txBody>
              </p:sp>
              <p:sp>
                <p:nvSpPr>
                  <p:cNvPr id="40" name="TextBox 39"/>
                  <p:cNvSpPr txBox="1"/>
                  <p:nvPr/>
                </p:nvSpPr>
                <p:spPr>
                  <a:xfrm>
                    <a:off x="2334928" y="4586602"/>
                    <a:ext cx="2728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9</a:t>
                    </a:r>
                  </a:p>
                </p:txBody>
              </p:sp>
              <p:sp>
                <p:nvSpPr>
                  <p:cNvPr id="41" name="TextBox 40"/>
                  <p:cNvSpPr txBox="1"/>
                  <p:nvPr/>
                </p:nvSpPr>
                <p:spPr>
                  <a:xfrm>
                    <a:off x="2532256" y="4586602"/>
                    <a:ext cx="34657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10</a:t>
                    </a:r>
                  </a:p>
                </p:txBody>
              </p:sp>
              <p:sp>
                <p:nvSpPr>
                  <p:cNvPr id="42" name="TextBox 41"/>
                  <p:cNvSpPr txBox="1"/>
                  <p:nvPr/>
                </p:nvSpPr>
                <p:spPr>
                  <a:xfrm>
                    <a:off x="2795323" y="4583399"/>
                    <a:ext cx="29046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11</a:t>
                    </a:r>
                  </a:p>
                </p:txBody>
              </p:sp>
              <p:sp>
                <p:nvSpPr>
                  <p:cNvPr id="43" name="TextBox 42"/>
                  <p:cNvSpPr txBox="1"/>
                  <p:nvPr/>
                </p:nvSpPr>
                <p:spPr>
                  <a:xfrm>
                    <a:off x="2996179" y="4586602"/>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12</a:t>
                    </a:r>
                  </a:p>
                </p:txBody>
              </p:sp>
              <p:sp>
                <p:nvSpPr>
                  <p:cNvPr id="44" name="TextBox 43"/>
                  <p:cNvSpPr txBox="1"/>
                  <p:nvPr/>
                </p:nvSpPr>
                <p:spPr>
                  <a:xfrm>
                    <a:off x="3213328" y="4586602"/>
                    <a:ext cx="33534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13</a:t>
                    </a:r>
                  </a:p>
                </p:txBody>
              </p:sp>
              <p:sp>
                <p:nvSpPr>
                  <p:cNvPr id="45" name="TextBox 44"/>
                  <p:cNvSpPr txBox="1"/>
                  <p:nvPr/>
                </p:nvSpPr>
                <p:spPr>
                  <a:xfrm>
                    <a:off x="3464616"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14</a:t>
                    </a:r>
                  </a:p>
                </p:txBody>
              </p:sp>
              <p:sp>
                <p:nvSpPr>
                  <p:cNvPr id="46" name="TextBox 45"/>
                  <p:cNvSpPr txBox="1"/>
                  <p:nvPr/>
                </p:nvSpPr>
                <p:spPr>
                  <a:xfrm>
                    <a:off x="3707249" y="4586602"/>
                    <a:ext cx="33855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15</a:t>
                    </a:r>
                  </a:p>
                </p:txBody>
              </p:sp>
              <p:sp>
                <p:nvSpPr>
                  <p:cNvPr id="47" name="TextBox 46"/>
                  <p:cNvSpPr txBox="1"/>
                  <p:nvPr/>
                </p:nvSpPr>
                <p:spPr>
                  <a:xfrm>
                    <a:off x="3942247" y="4586602"/>
                    <a:ext cx="33695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16</a:t>
                    </a:r>
                  </a:p>
                </p:txBody>
              </p:sp>
              <p:sp>
                <p:nvSpPr>
                  <p:cNvPr id="48" name="TextBox 47"/>
                  <p:cNvSpPr txBox="1"/>
                  <p:nvPr/>
                </p:nvSpPr>
                <p:spPr>
                  <a:xfrm>
                    <a:off x="4183658" y="4586602"/>
                    <a:ext cx="32252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17</a:t>
                    </a:r>
                  </a:p>
                </p:txBody>
              </p:sp>
              <p:sp>
                <p:nvSpPr>
                  <p:cNvPr id="49" name="TextBox 48"/>
                  <p:cNvSpPr txBox="1"/>
                  <p:nvPr/>
                </p:nvSpPr>
                <p:spPr>
                  <a:xfrm>
                    <a:off x="4413847" y="4586602"/>
                    <a:ext cx="33054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18</a:t>
                    </a:r>
                  </a:p>
                </p:txBody>
              </p:sp>
              <p:sp>
                <p:nvSpPr>
                  <p:cNvPr id="50" name="TextBox 49"/>
                  <p:cNvSpPr txBox="1"/>
                  <p:nvPr/>
                </p:nvSpPr>
                <p:spPr>
                  <a:xfrm>
                    <a:off x="4650449" y="4586602"/>
                    <a:ext cx="3257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19</a:t>
                    </a:r>
                  </a:p>
                </p:txBody>
              </p:sp>
              <p:sp>
                <p:nvSpPr>
                  <p:cNvPr id="51" name="TextBox 50"/>
                  <p:cNvSpPr txBox="1"/>
                  <p:nvPr/>
                </p:nvSpPr>
                <p:spPr>
                  <a:xfrm>
                    <a:off x="4852586" y="4583398"/>
                    <a:ext cx="38985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20</a:t>
                    </a:r>
                  </a:p>
                </p:txBody>
              </p:sp>
              <p:sp>
                <p:nvSpPr>
                  <p:cNvPr id="52" name="TextBox 51"/>
                  <p:cNvSpPr txBox="1"/>
                  <p:nvPr/>
                </p:nvSpPr>
                <p:spPr>
                  <a:xfrm>
                    <a:off x="5114835" y="4583399"/>
                    <a:ext cx="33374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21</a:t>
                    </a:r>
                  </a:p>
                </p:txBody>
              </p:sp>
              <p:sp>
                <p:nvSpPr>
                  <p:cNvPr id="53" name="TextBox 52"/>
                  <p:cNvSpPr txBox="1"/>
                  <p:nvPr/>
                </p:nvSpPr>
                <p:spPr>
                  <a:xfrm>
                    <a:off x="5319445" y="4571248"/>
                    <a:ext cx="37702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22</a:t>
                    </a:r>
                  </a:p>
                </p:txBody>
              </p:sp>
            </p:grpSp>
            <p:sp>
              <p:nvSpPr>
                <p:cNvPr id="29" name="Rectangle 28"/>
                <p:cNvSpPr/>
                <p:nvPr/>
              </p:nvSpPr>
              <p:spPr>
                <a:xfrm>
                  <a:off x="324867" y="4257675"/>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27" name="Rectangle 26"/>
              <p:cNvSpPr/>
              <p:nvPr/>
            </p:nvSpPr>
            <p:spPr>
              <a:xfrm>
                <a:off x="6097071" y="4241599"/>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80" name="Shape 481"/>
          <p:cNvSpPr/>
          <p:nvPr/>
        </p:nvSpPr>
        <p:spPr>
          <a:xfrm>
            <a:off x="4949845" y="4103862"/>
            <a:ext cx="182880" cy="182880"/>
          </a:xfrm>
          <a:prstGeom prst="rect">
            <a:avLst/>
          </a:prstGeom>
          <a:blipFill>
            <a:blip r:embed="rId11"/>
            <a:stretch>
              <a:fillRect/>
            </a:stretch>
          </a:blipFill>
        </p:spPr>
      </p:sp>
      <p:sp>
        <p:nvSpPr>
          <p:cNvPr id="81" name="Shape 481"/>
          <p:cNvSpPr/>
          <p:nvPr/>
        </p:nvSpPr>
        <p:spPr>
          <a:xfrm>
            <a:off x="5184042" y="4094205"/>
            <a:ext cx="182880" cy="182880"/>
          </a:xfrm>
          <a:prstGeom prst="rect">
            <a:avLst/>
          </a:prstGeom>
          <a:blipFill>
            <a:blip r:embed="rId11"/>
            <a:stretch>
              <a:fillRect/>
            </a:stretch>
          </a:blipFill>
        </p:spPr>
      </p:sp>
      <p:sp>
        <p:nvSpPr>
          <p:cNvPr id="82" name="Shape 481"/>
          <p:cNvSpPr/>
          <p:nvPr/>
        </p:nvSpPr>
        <p:spPr>
          <a:xfrm>
            <a:off x="5886633" y="4103862"/>
            <a:ext cx="182880" cy="182880"/>
          </a:xfrm>
          <a:prstGeom prst="rect">
            <a:avLst/>
          </a:prstGeom>
          <a:blipFill>
            <a:blip r:embed="rId11"/>
            <a:stretch>
              <a:fillRect/>
            </a:stretch>
          </a:blipFill>
        </p:spPr>
      </p:sp>
      <p:sp>
        <p:nvSpPr>
          <p:cNvPr id="83" name="Shape 481"/>
          <p:cNvSpPr/>
          <p:nvPr/>
        </p:nvSpPr>
        <p:spPr>
          <a:xfrm>
            <a:off x="4955105" y="3920482"/>
            <a:ext cx="182880" cy="182880"/>
          </a:xfrm>
          <a:prstGeom prst="rect">
            <a:avLst/>
          </a:prstGeom>
          <a:blipFill>
            <a:blip r:embed="rId11"/>
            <a:stretch>
              <a:fillRect/>
            </a:stretch>
          </a:blipFill>
        </p:spPr>
      </p:sp>
      <p:sp>
        <p:nvSpPr>
          <p:cNvPr id="84" name="Shape 481"/>
          <p:cNvSpPr/>
          <p:nvPr/>
        </p:nvSpPr>
        <p:spPr>
          <a:xfrm>
            <a:off x="5189302" y="3910825"/>
            <a:ext cx="182880" cy="182880"/>
          </a:xfrm>
          <a:prstGeom prst="rect">
            <a:avLst/>
          </a:prstGeom>
          <a:blipFill>
            <a:blip r:embed="rId11"/>
            <a:stretch>
              <a:fillRect/>
            </a:stretch>
          </a:blipFill>
        </p:spPr>
      </p:sp>
      <p:sp>
        <p:nvSpPr>
          <p:cNvPr id="85" name="Shape 481"/>
          <p:cNvSpPr/>
          <p:nvPr/>
        </p:nvSpPr>
        <p:spPr>
          <a:xfrm>
            <a:off x="4955105" y="3737602"/>
            <a:ext cx="182880" cy="182880"/>
          </a:xfrm>
          <a:prstGeom prst="rect">
            <a:avLst/>
          </a:prstGeom>
          <a:blipFill>
            <a:blip r:embed="rId11"/>
            <a:stretch>
              <a:fillRect/>
            </a:stretch>
          </a:blipFill>
        </p:spPr>
      </p:sp>
      <p:sp>
        <p:nvSpPr>
          <p:cNvPr id="86" name="Shape 481"/>
          <p:cNvSpPr/>
          <p:nvPr/>
        </p:nvSpPr>
        <p:spPr>
          <a:xfrm>
            <a:off x="5189302" y="3727945"/>
            <a:ext cx="182880" cy="182880"/>
          </a:xfrm>
          <a:prstGeom prst="rect">
            <a:avLst/>
          </a:prstGeom>
          <a:blipFill>
            <a:blip r:embed="rId11"/>
            <a:stretch>
              <a:fillRect/>
            </a:stretch>
          </a:blipFill>
        </p:spPr>
      </p:sp>
      <p:sp>
        <p:nvSpPr>
          <p:cNvPr id="87" name="Shape 481"/>
          <p:cNvSpPr/>
          <p:nvPr/>
        </p:nvSpPr>
        <p:spPr>
          <a:xfrm>
            <a:off x="4949845" y="3554722"/>
            <a:ext cx="182880" cy="182880"/>
          </a:xfrm>
          <a:prstGeom prst="rect">
            <a:avLst/>
          </a:prstGeom>
          <a:blipFill>
            <a:blip r:embed="rId11"/>
            <a:stretch>
              <a:fillRect/>
            </a:stretch>
          </a:blipFill>
        </p:spPr>
      </p:sp>
      <p:sp>
        <p:nvSpPr>
          <p:cNvPr id="88" name="Shape 481"/>
          <p:cNvSpPr/>
          <p:nvPr/>
        </p:nvSpPr>
        <p:spPr>
          <a:xfrm>
            <a:off x="5184042" y="3545065"/>
            <a:ext cx="182880" cy="182880"/>
          </a:xfrm>
          <a:prstGeom prst="rect">
            <a:avLst/>
          </a:prstGeom>
          <a:blipFill>
            <a:blip r:embed="rId11"/>
            <a:stretch>
              <a:fillRect/>
            </a:stretch>
          </a:blipFill>
        </p:spPr>
      </p:sp>
      <p:sp>
        <p:nvSpPr>
          <p:cNvPr id="89" name="Shape 481"/>
          <p:cNvSpPr/>
          <p:nvPr/>
        </p:nvSpPr>
        <p:spPr>
          <a:xfrm>
            <a:off x="4949845" y="3372543"/>
            <a:ext cx="182880" cy="182880"/>
          </a:xfrm>
          <a:prstGeom prst="rect">
            <a:avLst/>
          </a:prstGeom>
          <a:blipFill>
            <a:blip r:embed="rId11"/>
            <a:stretch>
              <a:fillRect/>
            </a:stretch>
          </a:blipFill>
        </p:spPr>
      </p:sp>
      <p:sp>
        <p:nvSpPr>
          <p:cNvPr id="90" name="Shape 481"/>
          <p:cNvSpPr/>
          <p:nvPr/>
        </p:nvSpPr>
        <p:spPr>
          <a:xfrm>
            <a:off x="5184042" y="3362886"/>
            <a:ext cx="182880" cy="182880"/>
          </a:xfrm>
          <a:prstGeom prst="rect">
            <a:avLst/>
          </a:prstGeom>
          <a:blipFill>
            <a:blip r:embed="rId11"/>
            <a:stretch>
              <a:fillRect/>
            </a:stretch>
          </a:blipFill>
        </p:spPr>
      </p:sp>
      <p:sp>
        <p:nvSpPr>
          <p:cNvPr id="91" name="Shape 481"/>
          <p:cNvSpPr/>
          <p:nvPr/>
        </p:nvSpPr>
        <p:spPr>
          <a:xfrm>
            <a:off x="4949845" y="3189663"/>
            <a:ext cx="182880" cy="182880"/>
          </a:xfrm>
          <a:prstGeom prst="rect">
            <a:avLst/>
          </a:prstGeom>
          <a:blipFill>
            <a:blip r:embed="rId11"/>
            <a:stretch>
              <a:fillRect/>
            </a:stretch>
          </a:blipFill>
        </p:spPr>
      </p:sp>
      <p:sp>
        <p:nvSpPr>
          <p:cNvPr id="92" name="Shape 481"/>
          <p:cNvSpPr/>
          <p:nvPr/>
        </p:nvSpPr>
        <p:spPr>
          <a:xfrm>
            <a:off x="4955105" y="2996390"/>
            <a:ext cx="182880" cy="182880"/>
          </a:xfrm>
          <a:prstGeom prst="rect">
            <a:avLst/>
          </a:prstGeom>
          <a:blipFill>
            <a:blip r:embed="rId11"/>
            <a:stretch>
              <a:fillRect/>
            </a:stretch>
          </a:blipFill>
        </p:spPr>
      </p:sp>
      <p:sp>
        <p:nvSpPr>
          <p:cNvPr id="93" name="Shape 481"/>
          <p:cNvSpPr/>
          <p:nvPr/>
        </p:nvSpPr>
        <p:spPr>
          <a:xfrm>
            <a:off x="4949845" y="2813510"/>
            <a:ext cx="182880" cy="182880"/>
          </a:xfrm>
          <a:prstGeom prst="rect">
            <a:avLst/>
          </a:prstGeom>
          <a:blipFill>
            <a:blip r:embed="rId11"/>
            <a:stretch>
              <a:fillRect/>
            </a:stretch>
          </a:blipFill>
        </p:spPr>
      </p:sp>
      <p:sp>
        <p:nvSpPr>
          <p:cNvPr id="94" name="Shape 481"/>
          <p:cNvSpPr/>
          <p:nvPr/>
        </p:nvSpPr>
        <p:spPr>
          <a:xfrm>
            <a:off x="4717182" y="4089159"/>
            <a:ext cx="182880" cy="182880"/>
          </a:xfrm>
          <a:prstGeom prst="rect">
            <a:avLst/>
          </a:prstGeom>
          <a:blipFill>
            <a:blip r:embed="rId11"/>
            <a:stretch>
              <a:fillRect/>
            </a:stretch>
          </a:blipFill>
        </p:spPr>
      </p:sp>
      <p:sp>
        <p:nvSpPr>
          <p:cNvPr id="95" name="Shape 481"/>
          <p:cNvSpPr/>
          <p:nvPr/>
        </p:nvSpPr>
        <p:spPr>
          <a:xfrm>
            <a:off x="4722442" y="3905779"/>
            <a:ext cx="182880" cy="182880"/>
          </a:xfrm>
          <a:prstGeom prst="rect">
            <a:avLst/>
          </a:prstGeom>
          <a:blipFill>
            <a:blip r:embed="rId11"/>
            <a:stretch>
              <a:fillRect/>
            </a:stretch>
          </a:blipFill>
        </p:spPr>
      </p:sp>
      <p:sp>
        <p:nvSpPr>
          <p:cNvPr id="96" name="Shape 481"/>
          <p:cNvSpPr/>
          <p:nvPr/>
        </p:nvSpPr>
        <p:spPr>
          <a:xfrm>
            <a:off x="4722442" y="3722899"/>
            <a:ext cx="182880" cy="182880"/>
          </a:xfrm>
          <a:prstGeom prst="rect">
            <a:avLst/>
          </a:prstGeom>
          <a:blipFill>
            <a:blip r:embed="rId11"/>
            <a:stretch>
              <a:fillRect/>
            </a:stretch>
          </a:blipFill>
        </p:spPr>
      </p:sp>
      <p:cxnSp>
        <p:nvCxnSpPr>
          <p:cNvPr id="97" name="Straight Arrow Connector 96"/>
          <p:cNvCxnSpPr>
            <a:stCxn id="21" idx="2"/>
            <a:endCxn id="82" idx="3"/>
          </p:cNvCxnSpPr>
          <p:nvPr/>
        </p:nvCxnSpPr>
        <p:spPr>
          <a:xfrm flipH="1">
            <a:off x="6069513" y="1470784"/>
            <a:ext cx="2006508" cy="2724518"/>
          </a:xfrm>
          <a:prstGeom prst="straightConnector1">
            <a:avLst/>
          </a:prstGeom>
          <a:ln w="762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 presetClass="entr" presetSubtype="0" fill="hold" grpId="0" nodeType="afterEffect">
                                  <p:stCondLst>
                                    <p:cond delay="0"/>
                                  </p:stCondLst>
                                  <p:iterate type="lt">
                                    <p:tmAbs val="80"/>
                                  </p:iterate>
                                  <p:childTnLst>
                                    <p:set>
                                      <p:cBhvr>
                                        <p:cTn id="14" dur="1" fill="hold">
                                          <p:stCondLst>
                                            <p:cond delay="0"/>
                                          </p:stCondLst>
                                        </p:cTn>
                                        <p:tgtEl>
                                          <p:spTgt spid="19"/>
                                        </p:tgtEl>
                                        <p:attrNameLst>
                                          <p:attrName>style.visibility</p:attrName>
                                        </p:attrNameLst>
                                      </p:cBhvr>
                                      <p:to>
                                        <p:strVal val="visible"/>
                                      </p:to>
                                    </p:set>
                                  </p:childTnLst>
                                </p:cTn>
                              </p:par>
                            </p:childTnLst>
                          </p:cTn>
                        </p:par>
                        <p:par>
                          <p:cTn id="15" fill="hold">
                            <p:stCondLst>
                              <p:cond delay="1241"/>
                            </p:stCondLst>
                            <p:childTnLst>
                              <p:par>
                                <p:cTn id="16" presetID="10"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par>
                          <p:cTn id="19" fill="hold">
                            <p:stCondLst>
                              <p:cond delay="1741"/>
                            </p:stCondLst>
                            <p:childTnLst>
                              <p:par>
                                <p:cTn id="20" presetID="1" presetClass="entr" presetSubtype="0" fill="hold" grpId="0" nodeType="afterEffect">
                                  <p:stCondLst>
                                    <p:cond delay="0"/>
                                  </p:stCondLst>
                                  <p:iterate type="lt">
                                    <p:tmAbs val="80"/>
                                  </p:iterate>
                                  <p:childTnLst>
                                    <p:set>
                                      <p:cBhvr>
                                        <p:cTn id="21" dur="1" fill="hold">
                                          <p:stCondLst>
                                            <p:cond delay="0"/>
                                          </p:stCondLst>
                                        </p:cTn>
                                        <p:tgtEl>
                                          <p:spTgt spid="20"/>
                                        </p:tgtEl>
                                        <p:attrNameLst>
                                          <p:attrName>style.visibility</p:attrName>
                                        </p:attrNameLst>
                                      </p:cBhvr>
                                      <p:to>
                                        <p:strVal val="visible"/>
                                      </p:to>
                                    </p:set>
                                  </p:childTnLst>
                                </p:cTn>
                              </p:par>
                            </p:childTnLst>
                          </p:cTn>
                        </p:par>
                        <p:par>
                          <p:cTn id="22" fill="hold">
                            <p:stCondLst>
                              <p:cond delay="1982"/>
                            </p:stCondLst>
                            <p:childTnLst>
                              <p:par>
                                <p:cTn id="23" presetID="10"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2482"/>
                            </p:stCondLst>
                            <p:childTnLst>
                              <p:par>
                                <p:cTn id="27" presetID="1" presetClass="entr" presetSubtype="0" fill="hold" grpId="0" nodeType="afterEffect">
                                  <p:stCondLst>
                                    <p:cond delay="0"/>
                                  </p:stCondLst>
                                  <p:iterate type="lt">
                                    <p:tmAbs val="80"/>
                                  </p:iterate>
                                  <p:childTnLst>
                                    <p:set>
                                      <p:cBhvr>
                                        <p:cTn id="28" dur="1" fill="hold">
                                          <p:stCondLst>
                                            <p:cond delay="0"/>
                                          </p:stCondLst>
                                        </p:cTn>
                                        <p:tgtEl>
                                          <p:spTgt spid="21"/>
                                        </p:tgtEl>
                                        <p:attrNameLst>
                                          <p:attrName>style.visibility</p:attrName>
                                        </p:attrNameLst>
                                      </p:cBhvr>
                                      <p:to>
                                        <p:strVal val="visible"/>
                                      </p:to>
                                    </p:set>
                                  </p:childTnLst>
                                </p:cTn>
                              </p:par>
                            </p:childTnLst>
                          </p:cTn>
                        </p:par>
                        <p:par>
                          <p:cTn id="29" fill="hold">
                            <p:stCondLst>
                              <p:cond delay="2723"/>
                            </p:stCondLst>
                            <p:childTnLst>
                              <p:par>
                                <p:cTn id="30" presetID="10" presetClass="entr" presetSubtype="0" fill="hold" nodeType="afterEffect">
                                  <p:stCondLst>
                                    <p:cond delay="0"/>
                                  </p:stCondLst>
                                  <p:childTnLst>
                                    <p:set>
                                      <p:cBhvr>
                                        <p:cTn id="31" dur="1" fill="hold">
                                          <p:stCondLst>
                                            <p:cond delay="0"/>
                                          </p:stCondLst>
                                        </p:cTn>
                                        <p:tgtEl>
                                          <p:spTgt spid="96"/>
                                        </p:tgtEl>
                                        <p:attrNameLst>
                                          <p:attrName>style.visibility</p:attrName>
                                        </p:attrNameLst>
                                      </p:cBhvr>
                                      <p:to>
                                        <p:strVal val="visible"/>
                                      </p:to>
                                    </p:set>
                                    <p:animEffect transition="in" filter="fade">
                                      <p:cBhvr>
                                        <p:cTn id="32" dur="500"/>
                                        <p:tgtEl>
                                          <p:spTgt spid="96"/>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4"/>
                                        </p:tgtEl>
                                        <p:attrNameLst>
                                          <p:attrName>style.visibility</p:attrName>
                                        </p:attrNameLst>
                                      </p:cBhvr>
                                      <p:to>
                                        <p:strVal val="visible"/>
                                      </p:to>
                                    </p:set>
                                    <p:animEffect transition="in" filter="fade">
                                      <p:cBhvr>
                                        <p:cTn id="38" dur="500"/>
                                        <p:tgtEl>
                                          <p:spTgt spid="94"/>
                                        </p:tgtEl>
                                      </p:cBhvr>
                                    </p:animEffect>
                                  </p:childTnLst>
                                </p:cTn>
                              </p:par>
                              <p:par>
                                <p:cTn id="39" presetID="10" presetClass="entr" presetSubtype="0" fill="hold" nodeType="withEffect">
                                  <p:stCondLst>
                                    <p:cond delay="0"/>
                                  </p:stCondLst>
                                  <p:childTnLst>
                                    <p:set>
                                      <p:cBhvr>
                                        <p:cTn id="40" dur="1" fill="hold">
                                          <p:stCondLst>
                                            <p:cond delay="0"/>
                                          </p:stCondLst>
                                        </p:cTn>
                                        <p:tgtEl>
                                          <p:spTgt spid="93"/>
                                        </p:tgtEl>
                                        <p:attrNameLst>
                                          <p:attrName>style.visibility</p:attrName>
                                        </p:attrNameLst>
                                      </p:cBhvr>
                                      <p:to>
                                        <p:strVal val="visible"/>
                                      </p:to>
                                    </p:set>
                                    <p:animEffect transition="in" filter="fade">
                                      <p:cBhvr>
                                        <p:cTn id="41" dur="500"/>
                                        <p:tgtEl>
                                          <p:spTgt spid="93"/>
                                        </p:tgtEl>
                                      </p:cBhvr>
                                    </p:animEffect>
                                  </p:childTnLst>
                                </p:cTn>
                              </p:par>
                              <p:par>
                                <p:cTn id="42" presetID="10" presetClass="entr" presetSubtype="0" fill="hold" nodeType="withEffect">
                                  <p:stCondLst>
                                    <p:cond delay="0"/>
                                  </p:stCondLst>
                                  <p:childTnLst>
                                    <p:set>
                                      <p:cBhvr>
                                        <p:cTn id="43" dur="1" fill="hold">
                                          <p:stCondLst>
                                            <p:cond delay="0"/>
                                          </p:stCondLst>
                                        </p:cTn>
                                        <p:tgtEl>
                                          <p:spTgt spid="92"/>
                                        </p:tgtEl>
                                        <p:attrNameLst>
                                          <p:attrName>style.visibility</p:attrName>
                                        </p:attrNameLst>
                                      </p:cBhvr>
                                      <p:to>
                                        <p:strVal val="visible"/>
                                      </p:to>
                                    </p:set>
                                    <p:animEffect transition="in" filter="fade">
                                      <p:cBhvr>
                                        <p:cTn id="44" dur="500"/>
                                        <p:tgtEl>
                                          <p:spTgt spid="92"/>
                                        </p:tgtEl>
                                      </p:cBhvr>
                                    </p:animEffect>
                                  </p:childTnLst>
                                </p:cTn>
                              </p:par>
                              <p:par>
                                <p:cTn id="45" presetID="10" presetClass="entr" presetSubtype="0" fill="hold" nodeType="withEffect">
                                  <p:stCondLst>
                                    <p:cond delay="0"/>
                                  </p:stCondLst>
                                  <p:childTnLst>
                                    <p:set>
                                      <p:cBhvr>
                                        <p:cTn id="46" dur="1" fill="hold">
                                          <p:stCondLst>
                                            <p:cond delay="0"/>
                                          </p:stCondLst>
                                        </p:cTn>
                                        <p:tgtEl>
                                          <p:spTgt spid="91"/>
                                        </p:tgtEl>
                                        <p:attrNameLst>
                                          <p:attrName>style.visibility</p:attrName>
                                        </p:attrNameLst>
                                      </p:cBhvr>
                                      <p:to>
                                        <p:strVal val="visible"/>
                                      </p:to>
                                    </p:set>
                                    <p:animEffect transition="in" filter="fade">
                                      <p:cBhvr>
                                        <p:cTn id="47" dur="500"/>
                                        <p:tgtEl>
                                          <p:spTgt spid="91"/>
                                        </p:tgtEl>
                                      </p:cBhvr>
                                    </p:animEffect>
                                  </p:childTnLst>
                                </p:cTn>
                              </p:par>
                              <p:par>
                                <p:cTn id="48" presetID="10" presetClass="entr" presetSubtype="0" fill="hold" nodeType="withEffect">
                                  <p:stCondLst>
                                    <p:cond delay="0"/>
                                  </p:stCondLst>
                                  <p:childTnLst>
                                    <p:set>
                                      <p:cBhvr>
                                        <p:cTn id="49" dur="1" fill="hold">
                                          <p:stCondLst>
                                            <p:cond delay="0"/>
                                          </p:stCondLst>
                                        </p:cTn>
                                        <p:tgtEl>
                                          <p:spTgt spid="90"/>
                                        </p:tgtEl>
                                        <p:attrNameLst>
                                          <p:attrName>style.visibility</p:attrName>
                                        </p:attrNameLst>
                                      </p:cBhvr>
                                      <p:to>
                                        <p:strVal val="visible"/>
                                      </p:to>
                                    </p:set>
                                    <p:animEffect transition="in" filter="fade">
                                      <p:cBhvr>
                                        <p:cTn id="50" dur="500"/>
                                        <p:tgtEl>
                                          <p:spTgt spid="90"/>
                                        </p:tgtEl>
                                      </p:cBhvr>
                                    </p:animEffect>
                                  </p:childTnLst>
                                </p:cTn>
                              </p:par>
                              <p:par>
                                <p:cTn id="51" presetID="10" presetClass="entr" presetSubtype="0" fill="hold" nodeType="withEffect">
                                  <p:stCondLst>
                                    <p:cond delay="0"/>
                                  </p:stCondLst>
                                  <p:childTnLst>
                                    <p:set>
                                      <p:cBhvr>
                                        <p:cTn id="52" dur="1" fill="hold">
                                          <p:stCondLst>
                                            <p:cond delay="0"/>
                                          </p:stCondLst>
                                        </p:cTn>
                                        <p:tgtEl>
                                          <p:spTgt spid="89"/>
                                        </p:tgtEl>
                                        <p:attrNameLst>
                                          <p:attrName>style.visibility</p:attrName>
                                        </p:attrNameLst>
                                      </p:cBhvr>
                                      <p:to>
                                        <p:strVal val="visible"/>
                                      </p:to>
                                    </p:set>
                                    <p:animEffect transition="in" filter="fade">
                                      <p:cBhvr>
                                        <p:cTn id="53" dur="500"/>
                                        <p:tgtEl>
                                          <p:spTgt spid="89"/>
                                        </p:tgtEl>
                                      </p:cBhvr>
                                    </p:animEffect>
                                  </p:childTnLst>
                                </p:cTn>
                              </p:par>
                              <p:par>
                                <p:cTn id="54" presetID="10" presetClass="entr" presetSubtype="0" fill="hold" nodeType="withEffect">
                                  <p:stCondLst>
                                    <p:cond delay="0"/>
                                  </p:stCondLst>
                                  <p:childTnLst>
                                    <p:set>
                                      <p:cBhvr>
                                        <p:cTn id="55" dur="1" fill="hold">
                                          <p:stCondLst>
                                            <p:cond delay="0"/>
                                          </p:stCondLst>
                                        </p:cTn>
                                        <p:tgtEl>
                                          <p:spTgt spid="88"/>
                                        </p:tgtEl>
                                        <p:attrNameLst>
                                          <p:attrName>style.visibility</p:attrName>
                                        </p:attrNameLst>
                                      </p:cBhvr>
                                      <p:to>
                                        <p:strVal val="visible"/>
                                      </p:to>
                                    </p:set>
                                    <p:animEffect transition="in" filter="fade">
                                      <p:cBhvr>
                                        <p:cTn id="56" dur="500"/>
                                        <p:tgtEl>
                                          <p:spTgt spid="88"/>
                                        </p:tgtEl>
                                      </p:cBhvr>
                                    </p:animEffect>
                                  </p:childTnLst>
                                </p:cTn>
                              </p:par>
                              <p:par>
                                <p:cTn id="57" presetID="10" presetClass="entr" presetSubtype="0" fill="hold" nodeType="withEffect">
                                  <p:stCondLst>
                                    <p:cond delay="0"/>
                                  </p:stCondLst>
                                  <p:childTnLst>
                                    <p:set>
                                      <p:cBhvr>
                                        <p:cTn id="58" dur="1" fill="hold">
                                          <p:stCondLst>
                                            <p:cond delay="0"/>
                                          </p:stCondLst>
                                        </p:cTn>
                                        <p:tgtEl>
                                          <p:spTgt spid="87"/>
                                        </p:tgtEl>
                                        <p:attrNameLst>
                                          <p:attrName>style.visibility</p:attrName>
                                        </p:attrNameLst>
                                      </p:cBhvr>
                                      <p:to>
                                        <p:strVal val="visible"/>
                                      </p:to>
                                    </p:set>
                                    <p:animEffect transition="in" filter="fade">
                                      <p:cBhvr>
                                        <p:cTn id="59" dur="500"/>
                                        <p:tgtEl>
                                          <p:spTgt spid="87"/>
                                        </p:tgtEl>
                                      </p:cBhvr>
                                    </p:animEffect>
                                  </p:childTnLst>
                                </p:cTn>
                              </p:par>
                              <p:par>
                                <p:cTn id="60" presetID="10" presetClass="entr" presetSubtype="0" fill="hold" nodeType="withEffect">
                                  <p:stCondLst>
                                    <p:cond delay="0"/>
                                  </p:stCondLst>
                                  <p:childTnLst>
                                    <p:set>
                                      <p:cBhvr>
                                        <p:cTn id="61" dur="1" fill="hold">
                                          <p:stCondLst>
                                            <p:cond delay="0"/>
                                          </p:stCondLst>
                                        </p:cTn>
                                        <p:tgtEl>
                                          <p:spTgt spid="86"/>
                                        </p:tgtEl>
                                        <p:attrNameLst>
                                          <p:attrName>style.visibility</p:attrName>
                                        </p:attrNameLst>
                                      </p:cBhvr>
                                      <p:to>
                                        <p:strVal val="visible"/>
                                      </p:to>
                                    </p:set>
                                    <p:animEffect transition="in" filter="fade">
                                      <p:cBhvr>
                                        <p:cTn id="62" dur="500"/>
                                        <p:tgtEl>
                                          <p:spTgt spid="86"/>
                                        </p:tgtEl>
                                      </p:cBhvr>
                                    </p:animEffect>
                                  </p:childTnLst>
                                </p:cTn>
                              </p:par>
                              <p:par>
                                <p:cTn id="63" presetID="10" presetClass="entr" presetSubtype="0" fill="hold" nodeType="with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fade">
                                      <p:cBhvr>
                                        <p:cTn id="65" dur="500"/>
                                        <p:tgtEl>
                                          <p:spTgt spid="85"/>
                                        </p:tgtEl>
                                      </p:cBhvr>
                                    </p:animEffect>
                                  </p:childTnLst>
                                </p:cTn>
                              </p:par>
                              <p:par>
                                <p:cTn id="66" presetID="10" presetClass="entr" presetSubtype="0" fill="hold" nodeType="withEffect">
                                  <p:stCondLst>
                                    <p:cond delay="0"/>
                                  </p:stCondLst>
                                  <p:childTnLst>
                                    <p:set>
                                      <p:cBhvr>
                                        <p:cTn id="67" dur="1" fill="hold">
                                          <p:stCondLst>
                                            <p:cond delay="0"/>
                                          </p:stCondLst>
                                        </p:cTn>
                                        <p:tgtEl>
                                          <p:spTgt spid="84"/>
                                        </p:tgtEl>
                                        <p:attrNameLst>
                                          <p:attrName>style.visibility</p:attrName>
                                        </p:attrNameLst>
                                      </p:cBhvr>
                                      <p:to>
                                        <p:strVal val="visible"/>
                                      </p:to>
                                    </p:set>
                                    <p:animEffect transition="in" filter="fade">
                                      <p:cBhvr>
                                        <p:cTn id="68" dur="500"/>
                                        <p:tgtEl>
                                          <p:spTgt spid="84"/>
                                        </p:tgtEl>
                                      </p:cBhvr>
                                    </p:animEffect>
                                  </p:childTnLst>
                                </p:cTn>
                              </p:par>
                              <p:par>
                                <p:cTn id="69" presetID="10" presetClass="entr" presetSubtype="0" fill="hold" nodeType="withEffect">
                                  <p:stCondLst>
                                    <p:cond delay="0"/>
                                  </p:stCondLst>
                                  <p:childTnLst>
                                    <p:set>
                                      <p:cBhvr>
                                        <p:cTn id="70" dur="1" fill="hold">
                                          <p:stCondLst>
                                            <p:cond delay="0"/>
                                          </p:stCondLst>
                                        </p:cTn>
                                        <p:tgtEl>
                                          <p:spTgt spid="83"/>
                                        </p:tgtEl>
                                        <p:attrNameLst>
                                          <p:attrName>style.visibility</p:attrName>
                                        </p:attrNameLst>
                                      </p:cBhvr>
                                      <p:to>
                                        <p:strVal val="visible"/>
                                      </p:to>
                                    </p:set>
                                    <p:animEffect transition="in" filter="fade">
                                      <p:cBhvr>
                                        <p:cTn id="71" dur="500"/>
                                        <p:tgtEl>
                                          <p:spTgt spid="83"/>
                                        </p:tgtEl>
                                      </p:cBhvr>
                                    </p:animEffect>
                                  </p:childTnLst>
                                </p:cTn>
                              </p:par>
                              <p:par>
                                <p:cTn id="72" presetID="10" presetClass="entr" presetSubtype="0" fill="hold" nodeType="withEffect">
                                  <p:stCondLst>
                                    <p:cond delay="0"/>
                                  </p:stCondLst>
                                  <p:childTnLst>
                                    <p:set>
                                      <p:cBhvr>
                                        <p:cTn id="73" dur="1" fill="hold">
                                          <p:stCondLst>
                                            <p:cond delay="0"/>
                                          </p:stCondLst>
                                        </p:cTn>
                                        <p:tgtEl>
                                          <p:spTgt spid="82"/>
                                        </p:tgtEl>
                                        <p:attrNameLst>
                                          <p:attrName>style.visibility</p:attrName>
                                        </p:attrNameLst>
                                      </p:cBhvr>
                                      <p:to>
                                        <p:strVal val="visible"/>
                                      </p:to>
                                    </p:set>
                                    <p:animEffect transition="in" filter="fade">
                                      <p:cBhvr>
                                        <p:cTn id="74" dur="500"/>
                                        <p:tgtEl>
                                          <p:spTgt spid="82"/>
                                        </p:tgtEl>
                                      </p:cBhvr>
                                    </p:animEffect>
                                  </p:childTnLst>
                                </p:cTn>
                              </p:par>
                              <p:par>
                                <p:cTn id="75" presetID="10" presetClass="entr" presetSubtype="0" fill="hold"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fade">
                                      <p:cBhvr>
                                        <p:cTn id="77" dur="500"/>
                                        <p:tgtEl>
                                          <p:spTgt spid="81"/>
                                        </p:tgtEl>
                                      </p:cBhvr>
                                    </p:animEffect>
                                  </p:childTnLst>
                                </p:cTn>
                              </p:par>
                              <p:par>
                                <p:cTn id="78" presetID="10" presetClass="entr" presetSubtype="0" fill="hold" nodeType="with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fade">
                                      <p:cBhvr>
                                        <p:cTn id="80" dur="500"/>
                                        <p:tgtEl>
                                          <p:spTgt spid="80"/>
                                        </p:tgtEl>
                                      </p:cBhvr>
                                    </p:animEffect>
                                  </p:childTnLst>
                                </p:cTn>
                              </p:par>
                              <p:par>
                                <p:cTn id="81" presetID="10" presetClass="entr" presetSubtype="0" fill="hold" nodeType="with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childTnLst>
                                </p:cTn>
                              </p:par>
                            </p:childTnLst>
                          </p:cTn>
                        </p:par>
                        <p:par>
                          <p:cTn id="84" fill="hold">
                            <p:stCondLst>
                              <p:cond delay="3223"/>
                            </p:stCondLst>
                            <p:childTnLst>
                              <p:par>
                                <p:cTn id="85" presetID="1" presetClass="entr" presetSubtype="0" fill="hold" grpId="0" nodeType="afterEffect">
                                  <p:stCondLst>
                                    <p:cond delay="0"/>
                                  </p:stCondLst>
                                  <p:iterate type="lt">
                                    <p:tmAbs val="80"/>
                                  </p:iterate>
                                  <p:childTnLst>
                                    <p:set>
                                      <p:cBhvr>
                                        <p:cTn id="86" dur="1" fill="hold">
                                          <p:stCondLst>
                                            <p:cond delay="0"/>
                                          </p:stCondLst>
                                        </p:cTn>
                                        <p:tgtEl>
                                          <p:spTgt spid="22">
                                            <p:txEl>
                                              <p:pRg st="0" end="0"/>
                                            </p:txEl>
                                          </p:spTgt>
                                        </p:tgtEl>
                                        <p:attrNameLst>
                                          <p:attrName>style.visibility</p:attrName>
                                        </p:attrNameLst>
                                      </p:cBhvr>
                                      <p:to>
                                        <p:strVal val="visible"/>
                                      </p:to>
                                    </p:set>
                                  </p:childTnLst>
                                </p:cTn>
                              </p:par>
                            </p:childTnLst>
                          </p:cTn>
                        </p:par>
                        <p:par>
                          <p:cTn id="87" fill="hold">
                            <p:stCondLst>
                              <p:cond delay="5944"/>
                            </p:stCondLst>
                            <p:childTnLst>
                              <p:par>
                                <p:cTn id="88" presetID="10" presetClass="entr" presetSubtype="0" fill="hold" nodeType="afterEffect">
                                  <p:stCondLst>
                                    <p:cond delay="0"/>
                                  </p:stCondLst>
                                  <p:childTnLst>
                                    <p:set>
                                      <p:cBhvr>
                                        <p:cTn id="89" dur="1" fill="hold">
                                          <p:stCondLst>
                                            <p:cond delay="0"/>
                                          </p:stCondLst>
                                        </p:cTn>
                                        <p:tgtEl>
                                          <p:spTgt spid="97"/>
                                        </p:tgtEl>
                                        <p:attrNameLst>
                                          <p:attrName>style.visibility</p:attrName>
                                        </p:attrNameLst>
                                      </p:cBhvr>
                                      <p:to>
                                        <p:strVal val="visible"/>
                                      </p:to>
                                    </p:set>
                                    <p:animEffect transition="in" filter="fade">
                                      <p:cBhvr>
                                        <p:cTn id="90" dur="10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build="p"/>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6006</TotalTime>
  <Words>1545</Words>
  <Application>Microsoft Office PowerPoint</Application>
  <PresentationFormat>On-screen Show (16:10)</PresentationFormat>
  <Paragraphs>515</Paragraphs>
  <Slides>16</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Courier New</vt:lpstr>
      <vt:lpstr>Wingdings</vt:lpstr>
      <vt:lpstr>Calibri</vt:lpstr>
      <vt:lpstr>Verdana</vt:lpstr>
      <vt:lpstr>Orly's Font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300</cp:revision>
  <dcterms:created xsi:type="dcterms:W3CDTF">2011-06-12T17:04:43Z</dcterms:created>
  <dcterms:modified xsi:type="dcterms:W3CDTF">2015-06-07T14:15:25Z</dcterms:modified>
</cp:coreProperties>
</file>